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5"/>
  </p:sldMasterIdLst>
  <p:notesMasterIdLst>
    <p:notesMasterId r:id="rId31"/>
  </p:notesMasterIdLst>
  <p:sldIdLst>
    <p:sldId id="435" r:id="rId6"/>
    <p:sldId id="1592" r:id="rId7"/>
    <p:sldId id="498" r:id="rId8"/>
    <p:sldId id="434" r:id="rId9"/>
    <p:sldId id="1591" r:id="rId10"/>
    <p:sldId id="1593" r:id="rId11"/>
    <p:sldId id="1586" r:id="rId12"/>
    <p:sldId id="451" r:id="rId13"/>
    <p:sldId id="1599" r:id="rId14"/>
    <p:sldId id="438" r:id="rId15"/>
    <p:sldId id="1595" r:id="rId16"/>
    <p:sldId id="1596" r:id="rId17"/>
    <p:sldId id="1590" r:id="rId18"/>
    <p:sldId id="1589" r:id="rId19"/>
    <p:sldId id="497" r:id="rId20"/>
    <p:sldId id="458" r:id="rId21"/>
    <p:sldId id="1600" r:id="rId22"/>
    <p:sldId id="542" r:id="rId23"/>
    <p:sldId id="461" r:id="rId24"/>
    <p:sldId id="511" r:id="rId25"/>
    <p:sldId id="1597" r:id="rId26"/>
    <p:sldId id="1598" r:id="rId27"/>
    <p:sldId id="537" r:id="rId28"/>
    <p:sldId id="528" r:id="rId29"/>
    <p:sldId id="493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61CE7FC-CBFE-FE44-9976-97AD908326AA}">
          <p14:sldIdLst>
            <p14:sldId id="435"/>
            <p14:sldId id="1592"/>
          </p14:sldIdLst>
        </p14:section>
        <p14:section name="Context" id="{9EB2B02B-E201-D94D-A3F7-06CC445046DF}">
          <p14:sldIdLst>
            <p14:sldId id="498"/>
            <p14:sldId id="434"/>
            <p14:sldId id="1591"/>
          </p14:sldIdLst>
        </p14:section>
        <p14:section name="Benchmarks explained" id="{07B433E6-4D4C-6849-BC85-F5A458FF0DE1}">
          <p14:sldIdLst>
            <p14:sldId id="1593"/>
            <p14:sldId id="1586"/>
            <p14:sldId id="451"/>
            <p14:sldId id="1599"/>
            <p14:sldId id="438"/>
            <p14:sldId id="1595"/>
            <p14:sldId id="1596"/>
            <p14:sldId id="1590"/>
            <p14:sldId id="1589"/>
          </p14:sldIdLst>
        </p14:section>
        <p14:section name="Research" id="{34A396B6-7F0A-2A4D-AA6B-AD72D83BC0D8}">
          <p14:sldIdLst>
            <p14:sldId id="497"/>
            <p14:sldId id="458"/>
            <p14:sldId id="1600"/>
            <p14:sldId id="542"/>
            <p14:sldId id="461"/>
            <p14:sldId id="511"/>
            <p14:sldId id="1597"/>
            <p14:sldId id="1598"/>
            <p14:sldId id="537"/>
            <p14:sldId id="528"/>
            <p14:sldId id="4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35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916" userDrawn="1">
          <p15:clr>
            <a:srgbClr val="A4A3A4"/>
          </p15:clr>
        </p15:guide>
        <p15:guide id="5" pos="3885" userDrawn="1">
          <p15:clr>
            <a:srgbClr val="A4A3A4"/>
          </p15:clr>
        </p15:guide>
        <p15:guide id="6" pos="753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3583C7D-2C8E-0C59-A480-F792425D7ED6}" name="Gabija Zdanceviciute" initials="GZ" userId="S::gabija.zdanceviciute@ucdconnect.ie::5a932b63-0cb8-4641-a832-7d1bf10279c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5AC4"/>
    <a:srgbClr val="7A81FF"/>
    <a:srgbClr val="2A40B3"/>
    <a:srgbClr val="FEE0AD"/>
    <a:srgbClr val="AA987B"/>
    <a:srgbClr val="F13E20"/>
    <a:srgbClr val="D9EAD2"/>
    <a:srgbClr val="FFFFFF"/>
    <a:srgbClr val="F4F4F4"/>
    <a:srgbClr val="1328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94" autoAdjust="0"/>
    <p:restoredTop sz="86188" autoAdjust="0"/>
  </p:normalViewPr>
  <p:slideViewPr>
    <p:cSldViewPr snapToGrid="0" snapToObjects="1" showGuides="1">
      <p:cViewPr varScale="1">
        <p:scale>
          <a:sx n="72" d="100"/>
          <a:sy n="72" d="100"/>
        </p:scale>
        <p:origin x="998" y="58"/>
      </p:cViewPr>
      <p:guideLst>
        <p:guide orient="horz" pos="822"/>
        <p:guide pos="35"/>
        <p:guide orient="horz" pos="4201"/>
        <p:guide pos="916"/>
        <p:guide pos="3885"/>
        <p:guide pos="7532"/>
      </p:guideLst>
    </p:cSldViewPr>
  </p:slideViewPr>
  <p:outlineViewPr>
    <p:cViewPr>
      <p:scale>
        <a:sx n="33" d="100"/>
        <a:sy n="33" d="100"/>
      </p:scale>
      <p:origin x="0" y="47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GB" sz="2000" b="0" dirty="0">
                <a:latin typeface="Century Gothic" panose="020B0502020202020204" pitchFamily="34" charset="0"/>
              </a:rPr>
              <a:t>EU</a:t>
            </a:r>
            <a:r>
              <a:rPr lang="en-GB" sz="2000" b="0" baseline="0" dirty="0">
                <a:latin typeface="Century Gothic" panose="020B0502020202020204" pitchFamily="34" charset="0"/>
              </a:rPr>
              <a:t> Climate Benchmark fund market growth</a:t>
            </a:r>
            <a:endParaRPr lang="en-GB" sz="2000" b="0" dirty="0">
              <a:latin typeface="Century Gothic" panose="020B0502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Sheet1!$B$7</c:f>
              <c:strCache>
                <c:ptCount val="1"/>
                <c:pt idx="0">
                  <c:v>Fund</c:v>
                </c:pt>
              </c:strCache>
            </c:strRef>
          </c:tx>
          <c:spPr>
            <a:solidFill>
              <a:srgbClr val="60AF4B"/>
            </a:solidFill>
            <a:ln>
              <a:noFill/>
            </a:ln>
            <a:effectLst/>
          </c:spPr>
          <c:invertIfNegative val="0"/>
          <c:cat>
            <c:strRef>
              <c:f>Sheet1!$D$8:$D$11</c:f>
              <c:strCache>
                <c:ptCount val="4"/>
                <c:pt idx="0">
                  <c:v>Sept 2022</c:v>
                </c:pt>
                <c:pt idx="1">
                  <c:v>March 2023</c:v>
                </c:pt>
                <c:pt idx="2">
                  <c:v>Dec 2023</c:v>
                </c:pt>
                <c:pt idx="3">
                  <c:v>Sept 2024</c:v>
                </c:pt>
              </c:strCache>
            </c:strRef>
          </c:cat>
          <c:val>
            <c:numRef>
              <c:f>Sheet1!$B$8:$B$11</c:f>
              <c:numCache>
                <c:formatCode>General</c:formatCode>
                <c:ptCount val="4"/>
                <c:pt idx="0">
                  <c:v>72044.13668647602</c:v>
                </c:pt>
                <c:pt idx="1">
                  <c:v>86606.120690301948</c:v>
                </c:pt>
                <c:pt idx="2">
                  <c:v>121200</c:v>
                </c:pt>
                <c:pt idx="3">
                  <c:v>129300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24-B046-AEB4-5C0075A2B940}"/>
            </c:ext>
          </c:extLst>
        </c:ser>
        <c:ser>
          <c:idx val="1"/>
          <c:order val="1"/>
          <c:tx>
            <c:strRef>
              <c:f>Sheet1!$C$7</c:f>
              <c:strCache>
                <c:ptCount val="1"/>
                <c:pt idx="0">
                  <c:v>Mandate</c:v>
                </c:pt>
              </c:strCache>
            </c:strRef>
          </c:tx>
          <c:spPr>
            <a:solidFill>
              <a:srgbClr val="995AC4"/>
            </a:solidFill>
            <a:ln>
              <a:noFill/>
            </a:ln>
            <a:effectLst/>
          </c:spPr>
          <c:invertIfNegative val="0"/>
          <c:cat>
            <c:strRef>
              <c:f>Sheet1!$D$8:$D$11</c:f>
              <c:strCache>
                <c:ptCount val="4"/>
                <c:pt idx="0">
                  <c:v>Sept 2022</c:v>
                </c:pt>
                <c:pt idx="1">
                  <c:v>March 2023</c:v>
                </c:pt>
                <c:pt idx="2">
                  <c:v>Dec 2023</c:v>
                </c:pt>
                <c:pt idx="3">
                  <c:v>Sept 2024</c:v>
                </c:pt>
              </c:strCache>
            </c:strRef>
          </c:cat>
          <c:val>
            <c:numRef>
              <c:f>Sheet1!$C$8:$C$11</c:f>
              <c:numCache>
                <c:formatCode>General</c:formatCode>
                <c:ptCount val="4"/>
                <c:pt idx="0">
                  <c:v>54421.25</c:v>
                </c:pt>
                <c:pt idx="1">
                  <c:v>69814.849999999991</c:v>
                </c:pt>
                <c:pt idx="2">
                  <c:v>76000</c:v>
                </c:pt>
                <c:pt idx="3">
                  <c:v>76000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24-B046-AEB4-5C0075A2B9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955375215"/>
        <c:axId val="1915841599"/>
      </c:barChart>
      <c:catAx>
        <c:axId val="195537521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it-IT"/>
          </a:p>
        </c:txPr>
        <c:crossAx val="1915841599"/>
        <c:crosses val="autoZero"/>
        <c:auto val="1"/>
        <c:lblAlgn val="ctr"/>
        <c:lblOffset val="100"/>
        <c:noMultiLvlLbl val="0"/>
      </c:catAx>
      <c:valAx>
        <c:axId val="1915841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n-GB" sz="1400">
                    <a:latin typeface="Century Gothic" panose="020B0502020202020204" pitchFamily="34" charset="0"/>
                  </a:rPr>
                  <a:t>USD million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55375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058F79-2845-4264-8122-E19556588B9A}" type="doc">
      <dgm:prSet loTypeId="urn:microsoft.com/office/officeart/2005/8/layout/pyramid3" loCatId="pyramid" qsTypeId="urn:microsoft.com/office/officeart/2005/8/quickstyle/simple1" qsCatId="simple" csTypeId="urn:microsoft.com/office/officeart/2005/8/colors/colorful4" csCatId="colorful" phldr="1"/>
      <dgm:spPr/>
    </dgm:pt>
    <dgm:pt modelId="{2C182552-6771-4155-B323-AEA32688A904}">
      <dgm:prSet phldrT="[Text]" custT="1"/>
      <dgm:spPr>
        <a:solidFill>
          <a:srgbClr val="00B050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European Green Deal</a:t>
          </a:r>
          <a:endParaRPr lang="en-US" sz="1800" dirty="0">
            <a:solidFill>
              <a:schemeClr val="bg1"/>
            </a:solidFill>
          </a:endParaRPr>
        </a:p>
      </dgm:t>
    </dgm:pt>
    <dgm:pt modelId="{0F237294-01A9-445A-8093-8A819F446D58}" type="parTrans" cxnId="{0BACD5D9-BD8A-4FBD-A587-9DDB32641036}">
      <dgm:prSet/>
      <dgm:spPr/>
      <dgm:t>
        <a:bodyPr/>
        <a:lstStyle/>
        <a:p>
          <a:endParaRPr lang="en-US"/>
        </a:p>
      </dgm:t>
    </dgm:pt>
    <dgm:pt modelId="{1D5A5226-D70F-462C-BD09-578A1F2DDE33}" type="sibTrans" cxnId="{0BACD5D9-BD8A-4FBD-A587-9DDB32641036}">
      <dgm:prSet/>
      <dgm:spPr/>
      <dgm:t>
        <a:bodyPr/>
        <a:lstStyle/>
        <a:p>
          <a:endParaRPr lang="en-US"/>
        </a:p>
      </dgm:t>
    </dgm:pt>
    <dgm:pt modelId="{E8614BE1-81B7-4D1F-BF0A-A89A529330EC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GB" sz="1600" dirty="0">
              <a:solidFill>
                <a:schemeClr val="bg1"/>
              </a:solidFill>
            </a:rPr>
            <a:t>Action plan towards financing sustainable growth</a:t>
          </a:r>
          <a:endParaRPr lang="en-US" sz="1600" dirty="0">
            <a:solidFill>
              <a:schemeClr val="bg1"/>
            </a:solidFill>
          </a:endParaRPr>
        </a:p>
      </dgm:t>
    </dgm:pt>
    <dgm:pt modelId="{C8F9F46B-981E-4BD1-A94E-6237EDA76E5A}" type="parTrans" cxnId="{ECA914D4-E9BA-4B27-9F9F-114607318743}">
      <dgm:prSet/>
      <dgm:spPr/>
      <dgm:t>
        <a:bodyPr/>
        <a:lstStyle/>
        <a:p>
          <a:endParaRPr lang="en-US"/>
        </a:p>
      </dgm:t>
    </dgm:pt>
    <dgm:pt modelId="{08DF5FF7-7972-4527-A7B8-017AD95DEEAF}" type="sibTrans" cxnId="{ECA914D4-E9BA-4B27-9F9F-114607318743}">
      <dgm:prSet/>
      <dgm:spPr/>
      <dgm:t>
        <a:bodyPr/>
        <a:lstStyle/>
        <a:p>
          <a:endParaRPr lang="en-US"/>
        </a:p>
      </dgm:t>
    </dgm:pt>
    <dgm:pt modelId="{A90FFE8B-0BEC-4AD8-9B7F-FCB2B2FB6354}">
      <dgm:prSet phldrT="[Text]" custT="1"/>
      <dgm:spPr>
        <a:solidFill>
          <a:srgbClr val="2A40B3"/>
        </a:solidFill>
      </dgm:spPr>
      <dgm:t>
        <a:bodyPr/>
        <a:lstStyle/>
        <a:p>
          <a:r>
            <a:rPr lang="en-IE" sz="1600" dirty="0">
              <a:solidFill>
                <a:schemeClr val="bg1"/>
              </a:solidFill>
            </a:rPr>
            <a:t>Reorienting capital flows towards a more sustainable economy</a:t>
          </a:r>
        </a:p>
      </dgm:t>
    </dgm:pt>
    <dgm:pt modelId="{DB64CDA8-C64B-4357-9929-AAD2C3344E23}" type="parTrans" cxnId="{CBF6C9E2-2775-4F23-AFD9-1A59006ADB89}">
      <dgm:prSet/>
      <dgm:spPr/>
      <dgm:t>
        <a:bodyPr/>
        <a:lstStyle/>
        <a:p>
          <a:endParaRPr lang="en-US"/>
        </a:p>
      </dgm:t>
    </dgm:pt>
    <dgm:pt modelId="{7ADE2191-ECE9-485D-B380-D487B7F77291}" type="sibTrans" cxnId="{CBF6C9E2-2775-4F23-AFD9-1A59006ADB89}">
      <dgm:prSet/>
      <dgm:spPr/>
      <dgm:t>
        <a:bodyPr/>
        <a:lstStyle/>
        <a:p>
          <a:endParaRPr lang="en-US"/>
        </a:p>
      </dgm:t>
    </dgm:pt>
    <dgm:pt modelId="{77C801A0-6A5D-4CC5-A060-0C3943A24F47}">
      <dgm:prSet phldrT="[Text]" custT="1"/>
      <dgm:spPr>
        <a:solidFill>
          <a:srgbClr val="7030A0"/>
        </a:solidFill>
      </dgm:spPr>
      <dgm:t>
        <a:bodyPr/>
        <a:lstStyle/>
        <a:p>
          <a:pPr>
            <a:spcBef>
              <a:spcPts val="2000"/>
            </a:spcBef>
          </a:pPr>
          <a:r>
            <a:rPr lang="en-US" sz="2000" dirty="0">
              <a:solidFill>
                <a:schemeClr val="bg1"/>
              </a:solidFill>
            </a:rPr>
            <a:t>Sustainability benchmarks</a:t>
          </a:r>
        </a:p>
        <a:p>
          <a:pPr>
            <a:spcBef>
              <a:spcPct val="0"/>
            </a:spcBef>
          </a:pPr>
          <a:endParaRPr lang="en-US" sz="2200" dirty="0">
            <a:solidFill>
              <a:schemeClr val="bg1"/>
            </a:solidFill>
          </a:endParaRPr>
        </a:p>
        <a:p>
          <a:pPr>
            <a:spcBef>
              <a:spcPct val="0"/>
            </a:spcBef>
          </a:pPr>
          <a:endParaRPr lang="en-US" sz="2200" dirty="0">
            <a:solidFill>
              <a:schemeClr val="bg1"/>
            </a:solidFill>
          </a:endParaRPr>
        </a:p>
        <a:p>
          <a:pPr>
            <a:spcBef>
              <a:spcPct val="0"/>
            </a:spcBef>
          </a:pPr>
          <a:endParaRPr lang="en-US" sz="2200" dirty="0">
            <a:solidFill>
              <a:schemeClr val="bg1"/>
            </a:solidFill>
          </a:endParaRPr>
        </a:p>
      </dgm:t>
    </dgm:pt>
    <dgm:pt modelId="{EA8DD506-2712-47B5-9686-E953D2AF4BD2}" type="parTrans" cxnId="{ABA7CEA9-5679-475F-9279-9AA6FBEFA5B6}">
      <dgm:prSet/>
      <dgm:spPr/>
      <dgm:t>
        <a:bodyPr/>
        <a:lstStyle/>
        <a:p>
          <a:endParaRPr lang="en-US"/>
        </a:p>
      </dgm:t>
    </dgm:pt>
    <dgm:pt modelId="{A1F3428B-5A53-400E-8BE7-3063D6A44677}" type="sibTrans" cxnId="{ABA7CEA9-5679-475F-9279-9AA6FBEFA5B6}">
      <dgm:prSet/>
      <dgm:spPr/>
      <dgm:t>
        <a:bodyPr/>
        <a:lstStyle/>
        <a:p>
          <a:endParaRPr lang="en-US"/>
        </a:p>
      </dgm:t>
    </dgm:pt>
    <dgm:pt modelId="{73A62EBD-AAE3-4E8F-9DC6-E3563B247690}" type="pres">
      <dgm:prSet presAssocID="{C3058F79-2845-4264-8122-E19556588B9A}" presName="Name0" presStyleCnt="0">
        <dgm:presLayoutVars>
          <dgm:dir/>
          <dgm:animLvl val="lvl"/>
          <dgm:resizeHandles val="exact"/>
        </dgm:presLayoutVars>
      </dgm:prSet>
      <dgm:spPr/>
    </dgm:pt>
    <dgm:pt modelId="{D4CB802A-9180-4ABD-810B-E00425487D1C}" type="pres">
      <dgm:prSet presAssocID="{2C182552-6771-4155-B323-AEA32688A904}" presName="Name8" presStyleCnt="0"/>
      <dgm:spPr/>
    </dgm:pt>
    <dgm:pt modelId="{F2E8F66A-EFC3-40A9-9A1A-544F5E81C050}" type="pres">
      <dgm:prSet presAssocID="{2C182552-6771-4155-B323-AEA32688A904}" presName="level" presStyleLbl="node1" presStyleIdx="0" presStyleCnt="4" custScaleY="33069">
        <dgm:presLayoutVars>
          <dgm:chMax val="1"/>
          <dgm:bulletEnabled val="1"/>
        </dgm:presLayoutVars>
      </dgm:prSet>
      <dgm:spPr/>
    </dgm:pt>
    <dgm:pt modelId="{201EB266-5BA7-46B3-9CDB-34F19E9A823B}" type="pres">
      <dgm:prSet presAssocID="{2C182552-6771-4155-B323-AEA32688A90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2EE6229-B688-4B78-AA48-668B0C0AC626}" type="pres">
      <dgm:prSet presAssocID="{E8614BE1-81B7-4D1F-BF0A-A89A529330EC}" presName="Name8" presStyleCnt="0"/>
      <dgm:spPr/>
    </dgm:pt>
    <dgm:pt modelId="{A9E431B9-4471-439B-A0FC-24E583693493}" type="pres">
      <dgm:prSet presAssocID="{E8614BE1-81B7-4D1F-BF0A-A89A529330EC}" presName="level" presStyleLbl="node1" presStyleIdx="1" presStyleCnt="4" custScaleY="36842">
        <dgm:presLayoutVars>
          <dgm:chMax val="1"/>
          <dgm:bulletEnabled val="1"/>
        </dgm:presLayoutVars>
      </dgm:prSet>
      <dgm:spPr/>
    </dgm:pt>
    <dgm:pt modelId="{A984DCD7-6B7E-44F5-9269-749CB013D130}" type="pres">
      <dgm:prSet presAssocID="{E8614BE1-81B7-4D1F-BF0A-A89A529330E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8215D60-4817-4CBC-BDFF-4D0F7C15D0E1}" type="pres">
      <dgm:prSet presAssocID="{A90FFE8B-0BEC-4AD8-9B7F-FCB2B2FB6354}" presName="Name8" presStyleCnt="0"/>
      <dgm:spPr/>
    </dgm:pt>
    <dgm:pt modelId="{28EAB1A7-484F-4C2D-AECA-82505FAF0B48}" type="pres">
      <dgm:prSet presAssocID="{A90FFE8B-0BEC-4AD8-9B7F-FCB2B2FB6354}" presName="level" presStyleLbl="node1" presStyleIdx="2" presStyleCnt="4" custScaleY="49081">
        <dgm:presLayoutVars>
          <dgm:chMax val="1"/>
          <dgm:bulletEnabled val="1"/>
        </dgm:presLayoutVars>
      </dgm:prSet>
      <dgm:spPr/>
    </dgm:pt>
    <dgm:pt modelId="{6D00F8D0-0FC3-42A4-8BDB-AE8991C17F6F}" type="pres">
      <dgm:prSet presAssocID="{A90FFE8B-0BEC-4AD8-9B7F-FCB2B2FB635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8E78078-7104-4CDF-8909-097CC46A12AC}" type="pres">
      <dgm:prSet presAssocID="{77C801A0-6A5D-4CC5-A060-0C3943A24F47}" presName="Name8" presStyleCnt="0"/>
      <dgm:spPr/>
    </dgm:pt>
    <dgm:pt modelId="{C4983637-AF91-4AD5-BB9F-3DFE3909BC53}" type="pres">
      <dgm:prSet presAssocID="{77C801A0-6A5D-4CC5-A060-0C3943A24F47}" presName="level" presStyleLbl="node1" presStyleIdx="3" presStyleCnt="4" custScaleY="100000">
        <dgm:presLayoutVars>
          <dgm:chMax val="1"/>
          <dgm:bulletEnabled val="1"/>
        </dgm:presLayoutVars>
      </dgm:prSet>
      <dgm:spPr/>
    </dgm:pt>
    <dgm:pt modelId="{C47D962F-379D-4716-85B0-BB3ED5F3BEAC}" type="pres">
      <dgm:prSet presAssocID="{77C801A0-6A5D-4CC5-A060-0C3943A24F4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8E3FCA3C-5398-4A55-B637-EA30B01F8434}" type="presOf" srcId="{E8614BE1-81B7-4D1F-BF0A-A89A529330EC}" destId="{A9E431B9-4471-439B-A0FC-24E583693493}" srcOrd="0" destOrd="0" presId="urn:microsoft.com/office/officeart/2005/8/layout/pyramid3"/>
    <dgm:cxn modelId="{1D4A6D56-B2A0-4251-94AF-2CF463018937}" type="presOf" srcId="{C3058F79-2845-4264-8122-E19556588B9A}" destId="{73A62EBD-AAE3-4E8F-9DC6-E3563B247690}" srcOrd="0" destOrd="0" presId="urn:microsoft.com/office/officeart/2005/8/layout/pyramid3"/>
    <dgm:cxn modelId="{9EC8A276-1002-4891-B35C-364DFF8365EE}" type="presOf" srcId="{A90FFE8B-0BEC-4AD8-9B7F-FCB2B2FB6354}" destId="{6D00F8D0-0FC3-42A4-8BDB-AE8991C17F6F}" srcOrd="1" destOrd="0" presId="urn:microsoft.com/office/officeart/2005/8/layout/pyramid3"/>
    <dgm:cxn modelId="{AC98D87D-4F29-4B60-B73A-C39492216A1B}" type="presOf" srcId="{77C801A0-6A5D-4CC5-A060-0C3943A24F47}" destId="{C47D962F-379D-4716-85B0-BB3ED5F3BEAC}" srcOrd="1" destOrd="0" presId="urn:microsoft.com/office/officeart/2005/8/layout/pyramid3"/>
    <dgm:cxn modelId="{ABA7CEA9-5679-475F-9279-9AA6FBEFA5B6}" srcId="{C3058F79-2845-4264-8122-E19556588B9A}" destId="{77C801A0-6A5D-4CC5-A060-0C3943A24F47}" srcOrd="3" destOrd="0" parTransId="{EA8DD506-2712-47B5-9686-E953D2AF4BD2}" sibTransId="{A1F3428B-5A53-400E-8BE7-3063D6A44677}"/>
    <dgm:cxn modelId="{D75F04AD-97D6-41A2-8C20-EE7329A8C17B}" type="presOf" srcId="{2C182552-6771-4155-B323-AEA32688A904}" destId="{F2E8F66A-EFC3-40A9-9A1A-544F5E81C050}" srcOrd="0" destOrd="0" presId="urn:microsoft.com/office/officeart/2005/8/layout/pyramid3"/>
    <dgm:cxn modelId="{05F531B3-FBB5-47C6-9E5C-F854D2552A9A}" type="presOf" srcId="{A90FFE8B-0BEC-4AD8-9B7F-FCB2B2FB6354}" destId="{28EAB1A7-484F-4C2D-AECA-82505FAF0B48}" srcOrd="0" destOrd="0" presId="urn:microsoft.com/office/officeart/2005/8/layout/pyramid3"/>
    <dgm:cxn modelId="{06259EC0-9133-42C5-8DF0-FAB68AE2D4EC}" type="presOf" srcId="{77C801A0-6A5D-4CC5-A060-0C3943A24F47}" destId="{C4983637-AF91-4AD5-BB9F-3DFE3909BC53}" srcOrd="0" destOrd="0" presId="urn:microsoft.com/office/officeart/2005/8/layout/pyramid3"/>
    <dgm:cxn modelId="{ECA914D4-E9BA-4B27-9F9F-114607318743}" srcId="{C3058F79-2845-4264-8122-E19556588B9A}" destId="{E8614BE1-81B7-4D1F-BF0A-A89A529330EC}" srcOrd="1" destOrd="0" parTransId="{C8F9F46B-981E-4BD1-A94E-6237EDA76E5A}" sibTransId="{08DF5FF7-7972-4527-A7B8-017AD95DEEAF}"/>
    <dgm:cxn modelId="{0BACD5D9-BD8A-4FBD-A587-9DDB32641036}" srcId="{C3058F79-2845-4264-8122-E19556588B9A}" destId="{2C182552-6771-4155-B323-AEA32688A904}" srcOrd="0" destOrd="0" parTransId="{0F237294-01A9-445A-8093-8A819F446D58}" sibTransId="{1D5A5226-D70F-462C-BD09-578A1F2DDE33}"/>
    <dgm:cxn modelId="{CBF6C9E2-2775-4F23-AFD9-1A59006ADB89}" srcId="{C3058F79-2845-4264-8122-E19556588B9A}" destId="{A90FFE8B-0BEC-4AD8-9B7F-FCB2B2FB6354}" srcOrd="2" destOrd="0" parTransId="{DB64CDA8-C64B-4357-9929-AAD2C3344E23}" sibTransId="{7ADE2191-ECE9-485D-B380-D487B7F77291}"/>
    <dgm:cxn modelId="{FFD469E4-AB5D-45FD-B156-F4983CD1CF8C}" type="presOf" srcId="{2C182552-6771-4155-B323-AEA32688A904}" destId="{201EB266-5BA7-46B3-9CDB-34F19E9A823B}" srcOrd="1" destOrd="0" presId="urn:microsoft.com/office/officeart/2005/8/layout/pyramid3"/>
    <dgm:cxn modelId="{7594B1FA-C19E-47EB-AE74-3C9EEFA0AD9E}" type="presOf" srcId="{E8614BE1-81B7-4D1F-BF0A-A89A529330EC}" destId="{A984DCD7-6B7E-44F5-9269-749CB013D130}" srcOrd="1" destOrd="0" presId="urn:microsoft.com/office/officeart/2005/8/layout/pyramid3"/>
    <dgm:cxn modelId="{48D309C8-DCEB-44E3-8C1F-8231C555295C}" type="presParOf" srcId="{73A62EBD-AAE3-4E8F-9DC6-E3563B247690}" destId="{D4CB802A-9180-4ABD-810B-E00425487D1C}" srcOrd="0" destOrd="0" presId="urn:microsoft.com/office/officeart/2005/8/layout/pyramid3"/>
    <dgm:cxn modelId="{6364773F-A419-4E4B-BD5C-570C08B01979}" type="presParOf" srcId="{D4CB802A-9180-4ABD-810B-E00425487D1C}" destId="{F2E8F66A-EFC3-40A9-9A1A-544F5E81C050}" srcOrd="0" destOrd="0" presId="urn:microsoft.com/office/officeart/2005/8/layout/pyramid3"/>
    <dgm:cxn modelId="{E091ECC7-A3BB-47DE-ADC2-850BFAADE42D}" type="presParOf" srcId="{D4CB802A-9180-4ABD-810B-E00425487D1C}" destId="{201EB266-5BA7-46B3-9CDB-34F19E9A823B}" srcOrd="1" destOrd="0" presId="urn:microsoft.com/office/officeart/2005/8/layout/pyramid3"/>
    <dgm:cxn modelId="{FE9D20E1-A87D-4A20-BF4C-A9161028A712}" type="presParOf" srcId="{73A62EBD-AAE3-4E8F-9DC6-E3563B247690}" destId="{A2EE6229-B688-4B78-AA48-668B0C0AC626}" srcOrd="1" destOrd="0" presId="urn:microsoft.com/office/officeart/2005/8/layout/pyramid3"/>
    <dgm:cxn modelId="{BF556DA6-40A1-4533-A951-99854C305188}" type="presParOf" srcId="{A2EE6229-B688-4B78-AA48-668B0C0AC626}" destId="{A9E431B9-4471-439B-A0FC-24E583693493}" srcOrd="0" destOrd="0" presId="urn:microsoft.com/office/officeart/2005/8/layout/pyramid3"/>
    <dgm:cxn modelId="{F6803A5B-BB22-44D6-A853-EBAA7D4A7A14}" type="presParOf" srcId="{A2EE6229-B688-4B78-AA48-668B0C0AC626}" destId="{A984DCD7-6B7E-44F5-9269-749CB013D130}" srcOrd="1" destOrd="0" presId="urn:microsoft.com/office/officeart/2005/8/layout/pyramid3"/>
    <dgm:cxn modelId="{C2E65A7C-616A-4EE3-A585-7AC36A2480A4}" type="presParOf" srcId="{73A62EBD-AAE3-4E8F-9DC6-E3563B247690}" destId="{B8215D60-4817-4CBC-BDFF-4D0F7C15D0E1}" srcOrd="2" destOrd="0" presId="urn:microsoft.com/office/officeart/2005/8/layout/pyramid3"/>
    <dgm:cxn modelId="{E7E38E21-3065-4D98-91F6-DDCB19465074}" type="presParOf" srcId="{B8215D60-4817-4CBC-BDFF-4D0F7C15D0E1}" destId="{28EAB1A7-484F-4C2D-AECA-82505FAF0B48}" srcOrd="0" destOrd="0" presId="urn:microsoft.com/office/officeart/2005/8/layout/pyramid3"/>
    <dgm:cxn modelId="{A05BE99E-7B4B-4799-9D86-7AA67C47BEA6}" type="presParOf" srcId="{B8215D60-4817-4CBC-BDFF-4D0F7C15D0E1}" destId="{6D00F8D0-0FC3-42A4-8BDB-AE8991C17F6F}" srcOrd="1" destOrd="0" presId="urn:microsoft.com/office/officeart/2005/8/layout/pyramid3"/>
    <dgm:cxn modelId="{B2A900B3-7968-4F35-B84F-77639D47964C}" type="presParOf" srcId="{73A62EBD-AAE3-4E8F-9DC6-E3563B247690}" destId="{88E78078-7104-4CDF-8909-097CC46A12AC}" srcOrd="3" destOrd="0" presId="urn:microsoft.com/office/officeart/2005/8/layout/pyramid3"/>
    <dgm:cxn modelId="{B012CD93-849E-4838-9874-05DDA204AAB5}" type="presParOf" srcId="{88E78078-7104-4CDF-8909-097CC46A12AC}" destId="{C4983637-AF91-4AD5-BB9F-3DFE3909BC53}" srcOrd="0" destOrd="0" presId="urn:microsoft.com/office/officeart/2005/8/layout/pyramid3"/>
    <dgm:cxn modelId="{42BA8987-2BC9-4E7A-8104-EFFF15C1CED9}" type="presParOf" srcId="{88E78078-7104-4CDF-8909-097CC46A12AC}" destId="{C47D962F-379D-4716-85B0-BB3ED5F3BEA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058F79-2845-4264-8122-E19556588B9A}" type="doc">
      <dgm:prSet loTypeId="urn:microsoft.com/office/officeart/2005/8/layout/pyramid3" loCatId="pyramid" qsTypeId="urn:microsoft.com/office/officeart/2005/8/quickstyle/simple1" qsCatId="simple" csTypeId="urn:microsoft.com/office/officeart/2005/8/colors/colorful4" csCatId="colorful" phldr="1"/>
      <dgm:spPr/>
    </dgm:pt>
    <dgm:pt modelId="{73A62EBD-AAE3-4E8F-9DC6-E3563B247690}" type="pres">
      <dgm:prSet presAssocID="{C3058F79-2845-4264-8122-E19556588B9A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1D4A6D56-B2A0-4251-94AF-2CF463018937}" type="presOf" srcId="{C3058F79-2845-4264-8122-E19556588B9A}" destId="{73A62EBD-AAE3-4E8F-9DC6-E3563B247690}" srcOrd="0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E37D3B-723C-FA4A-88EB-A5DD5106426A}" type="doc">
      <dgm:prSet loTypeId="urn:microsoft.com/office/officeart/2005/8/layout/hChevron3" loCatId="" qsTypeId="urn:microsoft.com/office/officeart/2005/8/quickstyle/simple1" qsCatId="simple" csTypeId="urn:microsoft.com/office/officeart/2005/8/colors/colorful4" csCatId="colorful" phldr="1"/>
      <dgm:spPr/>
    </dgm:pt>
    <dgm:pt modelId="{EDFFF6C1-2F9C-3D4D-A8DC-F2B2E60AEAED}">
      <dgm:prSet phldrT="[Text]" custT="1"/>
      <dgm:spPr/>
      <dgm:t>
        <a:bodyPr/>
        <a:lstStyle/>
        <a:p>
          <a:r>
            <a:rPr lang="en-GB" sz="2000" dirty="0" err="1">
              <a:latin typeface="Century Gothic" panose="020B0502020202020204" pitchFamily="34" charset="0"/>
            </a:rPr>
            <a:t>Amundi</a:t>
          </a:r>
          <a:r>
            <a:rPr lang="en-GB" sz="2000" dirty="0">
              <a:latin typeface="Century Gothic" panose="020B0502020202020204" pitchFamily="34" charset="0"/>
            </a:rPr>
            <a:t> MSCI World PAB ETF</a:t>
          </a:r>
        </a:p>
      </dgm:t>
    </dgm:pt>
    <dgm:pt modelId="{99AAFBD6-AA18-5F44-9CBB-F68C49D2B143}" type="parTrans" cxnId="{59DE0114-00A7-5440-973F-A1B778743AAF}">
      <dgm:prSet/>
      <dgm:spPr/>
      <dgm:t>
        <a:bodyPr/>
        <a:lstStyle/>
        <a:p>
          <a:endParaRPr lang="en-GB"/>
        </a:p>
      </dgm:t>
    </dgm:pt>
    <dgm:pt modelId="{84730D62-E8E0-7C40-9937-20745D7F8C1E}" type="sibTrans" cxnId="{59DE0114-00A7-5440-973F-A1B778743AAF}">
      <dgm:prSet/>
      <dgm:spPr/>
      <dgm:t>
        <a:bodyPr/>
        <a:lstStyle/>
        <a:p>
          <a:endParaRPr lang="en-GB"/>
        </a:p>
      </dgm:t>
    </dgm:pt>
    <dgm:pt modelId="{0B60E792-88EA-8D44-8DE4-B8400520E2D6}">
      <dgm:prSet phldrT="[Text]" custT="1"/>
      <dgm:spPr/>
      <dgm:t>
        <a:bodyPr/>
        <a:lstStyle/>
        <a:p>
          <a:r>
            <a:rPr lang="en-GB" sz="2000" dirty="0"/>
            <a:t>MSCI </a:t>
          </a:r>
          <a:r>
            <a:rPr lang="en-GB" sz="2000" dirty="0">
              <a:latin typeface="Century Gothic" panose="020B0502020202020204" pitchFamily="34" charset="0"/>
            </a:rPr>
            <a:t>World</a:t>
          </a:r>
          <a:r>
            <a:rPr lang="en-GB" sz="2000" dirty="0"/>
            <a:t> PAB Index</a:t>
          </a:r>
        </a:p>
      </dgm:t>
    </dgm:pt>
    <dgm:pt modelId="{25C4E16A-DCE4-7B42-B29F-A9D245EE9CE1}" type="parTrans" cxnId="{8ADB0C5B-A9A6-EE4A-81E3-5E5F5AF60373}">
      <dgm:prSet/>
      <dgm:spPr/>
      <dgm:t>
        <a:bodyPr/>
        <a:lstStyle/>
        <a:p>
          <a:endParaRPr lang="en-GB"/>
        </a:p>
      </dgm:t>
    </dgm:pt>
    <dgm:pt modelId="{2AB03954-66CC-454E-84DF-89E8B880BC36}" type="sibTrans" cxnId="{8ADB0C5B-A9A6-EE4A-81E3-5E5F5AF60373}">
      <dgm:prSet/>
      <dgm:spPr/>
      <dgm:t>
        <a:bodyPr/>
        <a:lstStyle/>
        <a:p>
          <a:endParaRPr lang="en-GB"/>
        </a:p>
      </dgm:t>
    </dgm:pt>
    <dgm:pt modelId="{6877C13B-91CB-2F4C-90CE-E9A010CFCA90}">
      <dgm:prSet phldrT="[Text]" custT="1"/>
      <dgm:spPr/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MSCI World Index</a:t>
          </a:r>
        </a:p>
      </dgm:t>
    </dgm:pt>
    <dgm:pt modelId="{5C4604A9-842B-474F-87ED-2548C46288EF}" type="parTrans" cxnId="{B48FAC48-11E5-3D4B-A09C-9E828A69D40E}">
      <dgm:prSet/>
      <dgm:spPr/>
      <dgm:t>
        <a:bodyPr/>
        <a:lstStyle/>
        <a:p>
          <a:endParaRPr lang="en-GB"/>
        </a:p>
      </dgm:t>
    </dgm:pt>
    <dgm:pt modelId="{15E7E599-FBE2-BC44-893B-29660C367391}" type="sibTrans" cxnId="{B48FAC48-11E5-3D4B-A09C-9E828A69D40E}">
      <dgm:prSet/>
      <dgm:spPr/>
      <dgm:t>
        <a:bodyPr/>
        <a:lstStyle/>
        <a:p>
          <a:endParaRPr lang="en-GB"/>
        </a:p>
      </dgm:t>
    </dgm:pt>
    <dgm:pt modelId="{D6C6AAF9-5DDE-F341-97AC-B86BC61E2BBF}" type="pres">
      <dgm:prSet presAssocID="{44E37D3B-723C-FA4A-88EB-A5DD5106426A}" presName="Name0" presStyleCnt="0">
        <dgm:presLayoutVars>
          <dgm:dir/>
          <dgm:resizeHandles val="exact"/>
        </dgm:presLayoutVars>
      </dgm:prSet>
      <dgm:spPr/>
    </dgm:pt>
    <dgm:pt modelId="{A96138F1-4D41-E942-A9E2-11B741D66B75}" type="pres">
      <dgm:prSet presAssocID="{EDFFF6C1-2F9C-3D4D-A8DC-F2B2E60AEAED}" presName="parTxOnly" presStyleLbl="node1" presStyleIdx="0" presStyleCnt="3">
        <dgm:presLayoutVars>
          <dgm:bulletEnabled val="1"/>
        </dgm:presLayoutVars>
      </dgm:prSet>
      <dgm:spPr/>
    </dgm:pt>
    <dgm:pt modelId="{464B6F1B-19A5-C946-BE83-19EA323066D2}" type="pres">
      <dgm:prSet presAssocID="{84730D62-E8E0-7C40-9937-20745D7F8C1E}" presName="parSpace" presStyleCnt="0"/>
      <dgm:spPr/>
    </dgm:pt>
    <dgm:pt modelId="{71ED57F3-7BD7-8441-B515-90A6B3F9CBAB}" type="pres">
      <dgm:prSet presAssocID="{0B60E792-88EA-8D44-8DE4-B8400520E2D6}" presName="parTxOnly" presStyleLbl="node1" presStyleIdx="1" presStyleCnt="3">
        <dgm:presLayoutVars>
          <dgm:bulletEnabled val="1"/>
        </dgm:presLayoutVars>
      </dgm:prSet>
      <dgm:spPr/>
    </dgm:pt>
    <dgm:pt modelId="{3A037442-27B4-3F42-B161-1A8657060940}" type="pres">
      <dgm:prSet presAssocID="{2AB03954-66CC-454E-84DF-89E8B880BC36}" presName="parSpace" presStyleCnt="0"/>
      <dgm:spPr/>
    </dgm:pt>
    <dgm:pt modelId="{73922E5C-AA37-CE44-A8D0-20E8DE0FB982}" type="pres">
      <dgm:prSet presAssocID="{6877C13B-91CB-2F4C-90CE-E9A010CFCA90}" presName="parTxOnly" presStyleLbl="node1" presStyleIdx="2" presStyleCnt="3" custLinFactNeighborX="39562" custLinFactNeighborY="-7162">
        <dgm:presLayoutVars>
          <dgm:bulletEnabled val="1"/>
        </dgm:presLayoutVars>
      </dgm:prSet>
      <dgm:spPr/>
    </dgm:pt>
  </dgm:ptLst>
  <dgm:cxnLst>
    <dgm:cxn modelId="{59DE0114-00A7-5440-973F-A1B778743AAF}" srcId="{44E37D3B-723C-FA4A-88EB-A5DD5106426A}" destId="{EDFFF6C1-2F9C-3D4D-A8DC-F2B2E60AEAED}" srcOrd="0" destOrd="0" parTransId="{99AAFBD6-AA18-5F44-9CBB-F68C49D2B143}" sibTransId="{84730D62-E8E0-7C40-9937-20745D7F8C1E}"/>
    <dgm:cxn modelId="{19CE8E26-D9EB-1D47-9FF6-689A17D74AA9}" type="presOf" srcId="{EDFFF6C1-2F9C-3D4D-A8DC-F2B2E60AEAED}" destId="{A96138F1-4D41-E942-A9E2-11B741D66B75}" srcOrd="0" destOrd="0" presId="urn:microsoft.com/office/officeart/2005/8/layout/hChevron3"/>
    <dgm:cxn modelId="{8ADB0C5B-A9A6-EE4A-81E3-5E5F5AF60373}" srcId="{44E37D3B-723C-FA4A-88EB-A5DD5106426A}" destId="{0B60E792-88EA-8D44-8DE4-B8400520E2D6}" srcOrd="1" destOrd="0" parTransId="{25C4E16A-DCE4-7B42-B29F-A9D245EE9CE1}" sibTransId="{2AB03954-66CC-454E-84DF-89E8B880BC36}"/>
    <dgm:cxn modelId="{B48FAC48-11E5-3D4B-A09C-9E828A69D40E}" srcId="{44E37D3B-723C-FA4A-88EB-A5DD5106426A}" destId="{6877C13B-91CB-2F4C-90CE-E9A010CFCA90}" srcOrd="2" destOrd="0" parTransId="{5C4604A9-842B-474F-87ED-2548C46288EF}" sibTransId="{15E7E599-FBE2-BC44-893B-29660C367391}"/>
    <dgm:cxn modelId="{226D379C-C1DF-1E4F-923E-A60864E87974}" type="presOf" srcId="{6877C13B-91CB-2F4C-90CE-E9A010CFCA90}" destId="{73922E5C-AA37-CE44-A8D0-20E8DE0FB982}" srcOrd="0" destOrd="0" presId="urn:microsoft.com/office/officeart/2005/8/layout/hChevron3"/>
    <dgm:cxn modelId="{82B04EB2-78D4-C340-B9AA-FEB5CBB84BDE}" type="presOf" srcId="{44E37D3B-723C-FA4A-88EB-A5DD5106426A}" destId="{D6C6AAF9-5DDE-F341-97AC-B86BC61E2BBF}" srcOrd="0" destOrd="0" presId="urn:microsoft.com/office/officeart/2005/8/layout/hChevron3"/>
    <dgm:cxn modelId="{812488E4-9523-DE45-B28D-B63E8806F7CC}" type="presOf" srcId="{0B60E792-88EA-8D44-8DE4-B8400520E2D6}" destId="{71ED57F3-7BD7-8441-B515-90A6B3F9CBAB}" srcOrd="0" destOrd="0" presId="urn:microsoft.com/office/officeart/2005/8/layout/hChevron3"/>
    <dgm:cxn modelId="{E2BC863B-44CD-004E-8602-7EDE8E8F0708}" type="presParOf" srcId="{D6C6AAF9-5DDE-F341-97AC-B86BC61E2BBF}" destId="{A96138F1-4D41-E942-A9E2-11B741D66B75}" srcOrd="0" destOrd="0" presId="urn:microsoft.com/office/officeart/2005/8/layout/hChevron3"/>
    <dgm:cxn modelId="{FBD85B60-CC55-AE43-9A33-EB719AF01FB9}" type="presParOf" srcId="{D6C6AAF9-5DDE-F341-97AC-B86BC61E2BBF}" destId="{464B6F1B-19A5-C946-BE83-19EA323066D2}" srcOrd="1" destOrd="0" presId="urn:microsoft.com/office/officeart/2005/8/layout/hChevron3"/>
    <dgm:cxn modelId="{E463238C-37D3-E644-B2DD-0794D73B6501}" type="presParOf" srcId="{D6C6AAF9-5DDE-F341-97AC-B86BC61E2BBF}" destId="{71ED57F3-7BD7-8441-B515-90A6B3F9CBAB}" srcOrd="2" destOrd="0" presId="urn:microsoft.com/office/officeart/2005/8/layout/hChevron3"/>
    <dgm:cxn modelId="{F78420BA-131A-2348-B9AC-7EE4F4083636}" type="presParOf" srcId="{D6C6AAF9-5DDE-F341-97AC-B86BC61E2BBF}" destId="{3A037442-27B4-3F42-B161-1A8657060940}" srcOrd="3" destOrd="0" presId="urn:microsoft.com/office/officeart/2005/8/layout/hChevron3"/>
    <dgm:cxn modelId="{9862D56A-6F2F-5747-9680-D427C6DAD3BB}" type="presParOf" srcId="{D6C6AAF9-5DDE-F341-97AC-B86BC61E2BBF}" destId="{73922E5C-AA37-CE44-A8D0-20E8DE0FB982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E8F66A-EFC3-40A9-9A1A-544F5E81C050}">
      <dsp:nvSpPr>
        <dsp:cNvPr id="0" name=""/>
        <dsp:cNvSpPr/>
      </dsp:nvSpPr>
      <dsp:spPr>
        <a:xfrm rot="10800000">
          <a:off x="0" y="0"/>
          <a:ext cx="5001587" cy="671281"/>
        </a:xfrm>
        <a:prstGeom prst="trapezoid">
          <a:avLst>
            <a:gd name="adj" fmla="val 56256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European Green Deal</a:t>
          </a:r>
          <a:endParaRPr lang="en-US" sz="1800" kern="1200" dirty="0">
            <a:solidFill>
              <a:schemeClr val="bg1"/>
            </a:solidFill>
          </a:endParaRPr>
        </a:p>
      </dsp:txBody>
      <dsp:txXfrm rot="-10800000">
        <a:off x="875277" y="0"/>
        <a:ext cx="3251031" cy="671281"/>
      </dsp:txXfrm>
    </dsp:sp>
    <dsp:sp modelId="{A9E431B9-4471-439B-A0FC-24E583693493}">
      <dsp:nvSpPr>
        <dsp:cNvPr id="0" name=""/>
        <dsp:cNvSpPr/>
      </dsp:nvSpPr>
      <dsp:spPr>
        <a:xfrm rot="10800000">
          <a:off x="377633" y="671281"/>
          <a:ext cx="4246319" cy="747871"/>
        </a:xfrm>
        <a:prstGeom prst="trapezoid">
          <a:avLst>
            <a:gd name="adj" fmla="val 56256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chemeClr val="bg1"/>
              </a:solidFill>
            </a:rPr>
            <a:t>Action plan towards financing sustainable growth</a:t>
          </a:r>
          <a:endParaRPr lang="en-US" sz="1600" kern="1200" dirty="0">
            <a:solidFill>
              <a:schemeClr val="bg1"/>
            </a:solidFill>
          </a:endParaRPr>
        </a:p>
      </dsp:txBody>
      <dsp:txXfrm rot="-10800000">
        <a:off x="1120739" y="671281"/>
        <a:ext cx="2760107" cy="747871"/>
      </dsp:txXfrm>
    </dsp:sp>
    <dsp:sp modelId="{28EAB1A7-484F-4C2D-AECA-82505FAF0B48}">
      <dsp:nvSpPr>
        <dsp:cNvPr id="0" name=""/>
        <dsp:cNvSpPr/>
      </dsp:nvSpPr>
      <dsp:spPr>
        <a:xfrm rot="10800000">
          <a:off x="798353" y="1419153"/>
          <a:ext cx="3404880" cy="996316"/>
        </a:xfrm>
        <a:prstGeom prst="trapezoid">
          <a:avLst>
            <a:gd name="adj" fmla="val 56256"/>
          </a:avLst>
        </a:prstGeom>
        <a:solidFill>
          <a:srgbClr val="2A40B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kern="1200" dirty="0">
              <a:solidFill>
                <a:schemeClr val="bg1"/>
              </a:solidFill>
            </a:rPr>
            <a:t>Reorienting capital flows towards a more sustainable economy</a:t>
          </a:r>
        </a:p>
      </dsp:txBody>
      <dsp:txXfrm rot="-10800000">
        <a:off x="1394207" y="1419153"/>
        <a:ext cx="2213172" cy="996316"/>
      </dsp:txXfrm>
    </dsp:sp>
    <dsp:sp modelId="{C4983637-AF91-4AD5-BB9F-3DFE3909BC53}">
      <dsp:nvSpPr>
        <dsp:cNvPr id="0" name=""/>
        <dsp:cNvSpPr/>
      </dsp:nvSpPr>
      <dsp:spPr>
        <a:xfrm rot="10800000">
          <a:off x="1358836" y="2415469"/>
          <a:ext cx="2283913" cy="2029943"/>
        </a:xfrm>
        <a:prstGeom prst="trapezoid">
          <a:avLst>
            <a:gd name="adj" fmla="val 56256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Sustainability benchmarks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>
            <a:solidFill>
              <a:schemeClr val="bg1"/>
            </a:solidFill>
          </a:endParaRPr>
        </a:p>
      </dsp:txBody>
      <dsp:txXfrm rot="-10800000">
        <a:off x="1358836" y="2415469"/>
        <a:ext cx="2283913" cy="2029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6138F1-4D41-E942-A9E2-11B741D66B75}">
      <dsp:nvSpPr>
        <dsp:cNvPr id="0" name=""/>
        <dsp:cNvSpPr/>
      </dsp:nvSpPr>
      <dsp:spPr>
        <a:xfrm>
          <a:off x="3571" y="0"/>
          <a:ext cx="3123406" cy="106421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>
              <a:latin typeface="Century Gothic" panose="020B0502020202020204" pitchFamily="34" charset="0"/>
            </a:rPr>
            <a:t>Amundi</a:t>
          </a:r>
          <a:r>
            <a:rPr lang="en-GB" sz="2000" kern="1200" dirty="0">
              <a:latin typeface="Century Gothic" panose="020B0502020202020204" pitchFamily="34" charset="0"/>
            </a:rPr>
            <a:t> MSCI World PAB ETF</a:t>
          </a:r>
        </a:p>
      </dsp:txBody>
      <dsp:txXfrm>
        <a:off x="3571" y="0"/>
        <a:ext cx="2857353" cy="1064212"/>
      </dsp:txXfrm>
    </dsp:sp>
    <dsp:sp modelId="{71ED57F3-7BD7-8441-B515-90A6B3F9CBAB}">
      <dsp:nvSpPr>
        <dsp:cNvPr id="0" name=""/>
        <dsp:cNvSpPr/>
      </dsp:nvSpPr>
      <dsp:spPr>
        <a:xfrm>
          <a:off x="2502296" y="0"/>
          <a:ext cx="3123406" cy="1064212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MSCI </a:t>
          </a:r>
          <a:r>
            <a:rPr lang="en-GB" sz="2000" kern="1200" dirty="0">
              <a:latin typeface="Century Gothic" panose="020B0502020202020204" pitchFamily="34" charset="0"/>
            </a:rPr>
            <a:t>World</a:t>
          </a:r>
          <a:r>
            <a:rPr lang="en-GB" sz="2000" kern="1200" dirty="0"/>
            <a:t> PAB Index</a:t>
          </a:r>
        </a:p>
      </dsp:txBody>
      <dsp:txXfrm>
        <a:off x="3034402" y="0"/>
        <a:ext cx="2059194" cy="1064212"/>
      </dsp:txXfrm>
    </dsp:sp>
    <dsp:sp modelId="{73922E5C-AA37-CE44-A8D0-20E8DE0FB982}">
      <dsp:nvSpPr>
        <dsp:cNvPr id="0" name=""/>
        <dsp:cNvSpPr/>
      </dsp:nvSpPr>
      <dsp:spPr>
        <a:xfrm>
          <a:off x="5004593" y="0"/>
          <a:ext cx="3123406" cy="1064212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Century Gothic" panose="020B0502020202020204" pitchFamily="34" charset="0"/>
            </a:rPr>
            <a:t>MSCI World Index</a:t>
          </a:r>
        </a:p>
      </dsp:txBody>
      <dsp:txXfrm>
        <a:off x="5536699" y="0"/>
        <a:ext cx="2059194" cy="1064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A07F6-0DA2-6D49-B788-F3758F219CA7}" type="datetimeFigureOut">
              <a:rPr lang="en-US" smtClean="0"/>
              <a:t>10/7/2024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1333B-0A46-8B45-B821-83416C1A3E7E}" type="slidenum">
              <a:rPr lang="en-IE" smtClean="0"/>
              <a:t>‹N›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5621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28859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4FDEB-F504-40EA-2988-921E8C53E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3AD1D5-B7D6-DA8B-C370-A4C8FB473C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D08EA0-8AC5-08D5-2AF8-2D38CABE49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37323-F202-D2BC-0FAC-F410006D43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12374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6A8DD-9046-74D1-6733-F8AF52FDE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0EE843-0B2D-F84E-DA45-987A0819B1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3B803F-1F19-E06C-2F98-727584D294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C4363F-40AA-988E-EEF4-FBE088982B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2891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832F2-D3D5-920C-8A78-5FFE15F0B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38AE0E-2E46-03BE-861B-06B2AE6C12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9B357A-3001-B265-1C63-551077D0BC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96DF8-736E-0AD6-1070-9A71A9C63F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2407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44540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5D9D2-3B2A-605C-42C2-8E203A392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6805DF-AD03-5137-5339-0687D67C91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A4D15F-8442-3970-42DC-F667B2AC14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31F77-8504-C157-E1DA-F61006E3F2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37953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957595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 year – when </a:t>
            </a:r>
          </a:p>
          <a:p>
            <a:r>
              <a:rPr lang="en-US" dirty="0"/>
              <a:t>Restatements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20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255981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BDF9C-6128-80BC-822B-39DD88827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741F03-5148-B1DA-FFD7-C55CD24CCB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557C32-8397-EB20-0F78-E08A2BD304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Tracking and trailing error increases with Climate Benchmark methodology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The risk-adjusted performance shows no significant differences - improvement in tail risk-adjusted performance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096CD-E31F-BE5A-127B-028424BD1D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21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9587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5761F-49CE-D672-35CE-A16F1586B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836F96-CE0A-0E93-71AA-221B070106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C728DE-579C-BB8B-8F85-27EEB54C17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Tracking and trailing error increases with Climate Benchmark methodology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The risk-adjusted performance shows no significant differences - improvement in tail risk-adjusted performance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1FFF59-4D47-4223-7526-51E22A7F4B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22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4692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977D50-A02A-61A7-53E6-A51B99F68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9CAAC8-1EB9-F652-1F03-E24D6BF909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37443F-F7B1-27C5-2FFC-AC838F23C4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428D0A-CDC1-68DE-5931-3018452809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B1333B-0A46-8B45-B821-83416C1A3E7E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2802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/>
              <a:t> - Developed by the European union as part of the European Green Deal.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7D969B-DCE5-4EB8-9DAC-7A281A677C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8627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B04E66-756E-0B05-A325-29B616C3B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CD7C3B-EECC-F5FD-E18A-0FF7D0E3B3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290D2F-9FA9-DE3E-AFB5-E227DB9942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98AC4-7FE3-AEAF-4A91-0998629187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7D969B-DCE5-4EB8-9DAC-7A281A677C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474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F7E1A-6CC4-1AA8-408C-9FB7393B9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1CB9D8-ABA4-935A-BF3B-28498849F7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A697B5-ADBB-F65B-A978-BF891652E4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AF0733-1154-B770-A082-0EEE3C0A06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7D969B-DCE5-4EB8-9DAC-7A281A677C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2639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7D969B-DCE5-4EB8-9DAC-7A281A677C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1067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2136A-38A2-8AF9-C25A-91CE1D404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978334-7243-9B3E-3849-23C52163ED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C4B5CE-69CB-8178-B41D-95DCE80060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A71D4-1093-E285-6D3C-ADD92DD092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7D969B-DCE5-4EB8-9DAC-7A281A677C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592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IE" dirty="0"/>
              <a:t>Decarbonisation – 50% or 30% and 7% annually</a:t>
            </a:r>
          </a:p>
          <a:p>
            <a:pPr lvl="1"/>
            <a:r>
              <a:rPr lang="en-IE" dirty="0"/>
              <a:t>1.5 degree scenario was “translated” into a decarbonisation trajectory</a:t>
            </a:r>
          </a:p>
          <a:p>
            <a:pPr lvl="1"/>
            <a:r>
              <a:rPr lang="en-IE" dirty="0"/>
              <a:t>Decarbonisation metric – GHG intensity + inflation adjustment factor</a:t>
            </a:r>
          </a:p>
          <a:p>
            <a:pPr marL="342900" indent="-342900">
              <a:buFont typeface="+mj-lt"/>
              <a:buAutoNum type="arabicPeriod"/>
            </a:pPr>
            <a:r>
              <a:rPr lang="en-IE" dirty="0"/>
              <a:t>Heavy sector weight constraint </a:t>
            </a:r>
          </a:p>
          <a:p>
            <a:pPr lvl="1"/>
            <a:r>
              <a:rPr lang="en-IE" dirty="0"/>
              <a:t>Equity benchmarks </a:t>
            </a:r>
            <a:r>
              <a:rPr lang="en-IE" u="sng" dirty="0"/>
              <a:t>only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7D969B-DCE5-4EB8-9DAC-7A281A677C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7918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7E86B-1567-8863-2748-5F2E27713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4DEF5D-A6F8-7F5D-E52C-87311DF2A4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7124F3-E4A5-ADB8-6022-10740CD6D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10AE4-EABF-9B39-3BCD-93E6C09884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7D969B-DCE5-4EB8-9DAC-7A281A677CE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2074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3.xml"/><Relationship Id="rId2" Type="http://schemas.openxmlformats.org/officeDocument/2006/relationships/customXml" Target="../../customXml/item1.xml"/><Relationship Id="rId1" Type="http://schemas.openxmlformats.org/officeDocument/2006/relationships/customXml" Target="../../customXml/item4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39634" y="1377359"/>
            <a:ext cx="5218514" cy="2771734"/>
          </a:xfrm>
        </p:spPr>
        <p:txBody>
          <a:bodyPr lIns="0" tIns="46800" rIns="0" anchor="b">
            <a:normAutofit/>
          </a:bodyPr>
          <a:lstStyle>
            <a:lvl1pPr marL="19050" indent="0" algn="l">
              <a:tabLst/>
              <a:defRPr sz="4800" b="1">
                <a:solidFill>
                  <a:srgbClr val="16375E"/>
                </a:solidFill>
              </a:defRPr>
            </a:lvl1pPr>
          </a:lstStyle>
          <a:p>
            <a:r>
              <a:rPr lang="ga-IE" dirty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39633" y="4149094"/>
            <a:ext cx="5218515" cy="1325689"/>
          </a:xfrm>
        </p:spPr>
        <p:txBody>
          <a:bodyPr lIns="0" tIns="46800" rIns="0" bIns="4680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dirty="0"/>
              <a:t>Click to edit Master subtitle style</a:t>
            </a:r>
            <a:endParaRPr lang="en-IE" dirty="0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0666945B-0265-D34F-89B6-7F036AF1B6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86019" y="1377359"/>
            <a:ext cx="3946420" cy="297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672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7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8" y="373313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dirty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220917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99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634" y="304802"/>
            <a:ext cx="11618384" cy="6292851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ga-IE" dirty="0"/>
              <a:t>Click to edit Master text styles</a:t>
            </a:r>
          </a:p>
          <a:p>
            <a:pPr lvl="1"/>
            <a:r>
              <a:rPr lang="ga-IE" dirty="0"/>
              <a:t>Second level</a:t>
            </a:r>
          </a:p>
          <a:p>
            <a:pPr lvl="2"/>
            <a:r>
              <a:rPr lang="ga-IE" dirty="0"/>
              <a:t>Third level</a:t>
            </a:r>
          </a:p>
          <a:p>
            <a:pPr lvl="3"/>
            <a:r>
              <a:rPr lang="ga-IE" dirty="0"/>
              <a:t>Fourth level</a:t>
            </a:r>
          </a:p>
          <a:p>
            <a:pPr lvl="4"/>
            <a:r>
              <a:rPr lang="ga-IE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234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69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  <p:custDataLst>
              <p:custData r:id="rId1"/>
            </p:custDataLst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  <p:custDataLst>
              <p:custData r:id="rId2"/>
            </p:custDataLst>
          </p:nvPr>
        </p:nvSpPr>
        <p:spPr/>
        <p:txBody>
          <a:bodyPr/>
          <a:lstStyle/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F66040D-6F20-4F4B-8995-856BEECD84BE}" type="slidenum">
              <a:rPr lang="en-GB" smtClean="0"/>
              <a:pPr algn="r"/>
              <a:t>‹N›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spcAft>
                <a:spcPts val="600"/>
              </a:spcAft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  <p:custDataLst>
              <p:custData r:id="rId3"/>
            </p:custDataLst>
          </p:nvPr>
        </p:nvSpPr>
        <p:spPr>
          <a:xfrm>
            <a:off x="485776" y="806400"/>
            <a:ext cx="11226800" cy="320400"/>
          </a:xfrm>
        </p:spPr>
        <p:txBody>
          <a:bodyPr/>
          <a:lstStyle>
            <a:lvl1pPr marL="0" indent="0">
              <a:buNone/>
              <a:defRPr b="1">
                <a:solidFill>
                  <a:schemeClr val="dk1"/>
                </a:solidFill>
              </a:defRPr>
            </a:lvl1pPr>
          </a:lstStyle>
          <a:p>
            <a:pPr lvl="0"/>
            <a:r>
              <a:rPr lang="en-GB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17662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ml-labs/" TargetMode="Externa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hyperlink" Target="https://www.ml-labs.ie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jpg"/><Relationship Id="rId10" Type="http://schemas.openxmlformats.org/officeDocument/2006/relationships/hyperlink" Target="http://www.twitter.com/@ml_labs_irl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Relationship Id="rId14" Type="http://schemas.openxmlformats.org/officeDocument/2006/relationships/hyperlink" Target="https://www.youtube.com/channel/UCFzWK-Xrw88F4nFIFlxtJYA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0972800" cy="1143000"/>
          </a:xfrm>
          <a:prstGeom prst="rect">
            <a:avLst/>
          </a:prstGeom>
        </p:spPr>
        <p:txBody>
          <a:bodyPr vert="horz" lIns="288000" tIns="45720" rIns="288000" bIns="45720" rtlCol="0" anchor="ctr">
            <a:normAutofit/>
          </a:bodyPr>
          <a:lstStyle/>
          <a:p>
            <a:r>
              <a:rPr lang="ga-IE" dirty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228457"/>
            <a:ext cx="10972800" cy="5496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dirty="0"/>
              <a:t>Click to edit Master text styles</a:t>
            </a:r>
          </a:p>
          <a:p>
            <a:pPr lvl="1"/>
            <a:r>
              <a:rPr lang="ga-IE" dirty="0"/>
              <a:t>Second level</a:t>
            </a:r>
          </a:p>
          <a:p>
            <a:pPr lvl="2"/>
            <a:r>
              <a:rPr lang="ga-IE" dirty="0"/>
              <a:t>Third level</a:t>
            </a:r>
          </a:p>
          <a:p>
            <a:pPr lvl="3"/>
            <a:r>
              <a:rPr lang="ga-IE" dirty="0"/>
              <a:t>Fourth level</a:t>
            </a:r>
          </a:p>
          <a:p>
            <a:pPr lvl="4"/>
            <a:r>
              <a:rPr lang="ga-IE" dirty="0"/>
              <a:t>Fifth level</a:t>
            </a:r>
            <a:endParaRPr lang="en-IE" dirty="0"/>
          </a:p>
        </p:txBody>
      </p:sp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69F4AB41-C8C9-C24B-B483-76D1775BDA9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721834" y="10066"/>
            <a:ext cx="2485397" cy="940910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100F40AD-7694-41A4-9CD4-BC35C4FEF7A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749" y="6380847"/>
            <a:ext cx="290948" cy="290948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hlinkClick r:id="rId10"/>
            <a:extLst>
              <a:ext uri="{FF2B5EF4-FFF2-40B4-BE49-F238E27FC236}">
                <a16:creationId xmlns:a16="http://schemas.microsoft.com/office/drawing/2014/main" id="{1681A35F-F84F-4710-A5BD-43EE314C073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046" y="6380847"/>
            <a:ext cx="290948" cy="290948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hlinkClick r:id="rId12"/>
            <a:extLst>
              <a:ext uri="{FF2B5EF4-FFF2-40B4-BE49-F238E27FC236}">
                <a16:creationId xmlns:a16="http://schemas.microsoft.com/office/drawing/2014/main" id="{FC2537BF-BD21-4616-BD9D-B5459BBBC67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6239" y="6388204"/>
            <a:ext cx="320043" cy="320043"/>
          </a:xfrm>
          <a:prstGeom prst="rect">
            <a:avLst/>
          </a:prstGeom>
        </p:spPr>
      </p:pic>
      <p:pic>
        <p:nvPicPr>
          <p:cNvPr id="5" name="Picture 4" descr="Logo, icon&#10;&#10;Description automatically generated">
            <a:hlinkClick r:id="rId14"/>
            <a:extLst>
              <a:ext uri="{FF2B5EF4-FFF2-40B4-BE49-F238E27FC236}">
                <a16:creationId xmlns:a16="http://schemas.microsoft.com/office/drawing/2014/main" id="{759B88EB-5727-44E7-A1A7-FBCB5E1C4880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546073" y="6373456"/>
            <a:ext cx="324000" cy="324000"/>
          </a:xfrm>
          <a:prstGeom prst="rect">
            <a:avLst/>
          </a:prstGeom>
        </p:spPr>
      </p:pic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028EE3D3-D19B-4BB1-B451-F16AFA813D3E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5868504"/>
            <a:ext cx="4984955" cy="98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7" r:id="rId2"/>
    <p:sldLayoutId id="2147483713" r:id="rId3"/>
    <p:sldLayoutId id="2147483714" r:id="rId4"/>
    <p:sldLayoutId id="2147483715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chemeClr val="tx2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5.xml"/><Relationship Id="rId1" Type="http://schemas.openxmlformats.org/officeDocument/2006/relationships/customXml" Target="../../customXml/item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96D7E48-413F-E740-A97C-44EDB30FF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3803" y="3429000"/>
            <a:ext cx="6124227" cy="109453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2000"/>
              </a:spcAft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Andreas </a:t>
            </a:r>
            <a:r>
              <a:rPr lang="en-GB" sz="2400" dirty="0" err="1">
                <a:solidFill>
                  <a:schemeClr val="bg1">
                    <a:lumMod val="50000"/>
                  </a:schemeClr>
                </a:solidFill>
              </a:rPr>
              <a:t>Hoepner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, Gabija </a:t>
            </a:r>
            <a:r>
              <a:rPr lang="en-GB" sz="2400" dirty="0" err="1">
                <a:solidFill>
                  <a:schemeClr val="bg1">
                    <a:lumMod val="50000"/>
                  </a:schemeClr>
                </a:solidFill>
              </a:rPr>
              <a:t>Zdanceviciute</a:t>
            </a:r>
            <a:br>
              <a:rPr lang="en-GB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University College Dublin (UCD)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5C5C2F-B321-E23F-191C-32980670A100}"/>
              </a:ext>
            </a:extLst>
          </p:cNvPr>
          <p:cNvSpPr txBox="1"/>
          <p:nvPr/>
        </p:nvSpPr>
        <p:spPr>
          <a:xfrm>
            <a:off x="5312780" y="1499847"/>
            <a:ext cx="646640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EU Climate Benchmarks: </a:t>
            </a:r>
            <a:br>
              <a:rPr lang="en-GB" sz="4000" b="1" dirty="0">
                <a:solidFill>
                  <a:schemeClr val="tx2"/>
                </a:solidFill>
                <a:latin typeface="Century Gothic" panose="020B0502020202020204" pitchFamily="34" charset="0"/>
              </a:rPr>
            </a:br>
            <a:r>
              <a:rPr lang="en-GB" sz="4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on the path to Net Zero</a:t>
            </a:r>
            <a:endParaRPr lang="en-US" sz="4000" b="1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5113E7-AC25-4E4E-57A1-216A2EB88B10}"/>
              </a:ext>
            </a:extLst>
          </p:cNvPr>
          <p:cNvSpPr txBox="1"/>
          <p:nvPr/>
        </p:nvSpPr>
        <p:spPr>
          <a:xfrm>
            <a:off x="5393803" y="4836860"/>
            <a:ext cx="5017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8</a:t>
            </a:r>
            <a:r>
              <a:rPr lang="en-US" sz="16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th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October 2024</a:t>
            </a:r>
          </a:p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University of Naples Parthenope</a:t>
            </a:r>
          </a:p>
        </p:txBody>
      </p:sp>
    </p:spTree>
    <p:extLst>
      <p:ext uri="{BB962C8B-B14F-4D97-AF65-F5344CB8AC3E}">
        <p14:creationId xmlns:p14="http://schemas.microsoft.com/office/powerpoint/2010/main" val="1888486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627" y="817767"/>
            <a:ext cx="6072300" cy="5711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/>
              <a:t>Minimum Climate Benchmark Standards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6040D-6F20-4F4B-8995-856BEECD84B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Mute" panose="00000500000000000000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Mute" panose="00000500000000000000" pitchFamily="50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76214" y="1408501"/>
            <a:ext cx="6233126" cy="136101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11113" y="2008881"/>
            <a:ext cx="2074441" cy="623716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</a:rPr>
              <a:t>Decarbonisation</a:t>
            </a:r>
            <a:r>
              <a:rPr lang="en-IE" sz="2000" dirty="0">
                <a:solidFill>
                  <a:srgbClr val="00B050"/>
                </a:solidFill>
                <a:latin typeface="Century Gothic" panose="020B0502020202020204" pitchFamily="34" charset="0"/>
              </a:rPr>
              <a:t> trajectory</a:t>
            </a:r>
            <a:endParaRPr kumimoji="0" lang="en-IE" sz="2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76214" y="2891399"/>
            <a:ext cx="6233126" cy="269875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11113" y="3965477"/>
            <a:ext cx="1876301" cy="30197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entury Gothic" panose="020B0502020202020204" pitchFamily="34" charset="0"/>
              </a:rPr>
              <a:t>Exclusions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FC0167-0AC8-EC7F-2508-8A0E22E2AF95}"/>
              </a:ext>
            </a:extLst>
          </p:cNvPr>
          <p:cNvSpPr/>
          <p:nvPr/>
        </p:nvSpPr>
        <p:spPr>
          <a:xfrm>
            <a:off x="4743449" y="1434426"/>
            <a:ext cx="2705101" cy="28302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A03D9F-7BE0-D284-2A66-C2B09A11049A}"/>
              </a:ext>
            </a:extLst>
          </p:cNvPr>
          <p:cNvSpPr/>
          <p:nvPr/>
        </p:nvSpPr>
        <p:spPr>
          <a:xfrm>
            <a:off x="4743448" y="3587285"/>
            <a:ext cx="3965123" cy="140925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D6FA2E-D5EB-F15A-66E3-4DF3B3E3360B}"/>
              </a:ext>
            </a:extLst>
          </p:cNvPr>
          <p:cNvSpPr/>
          <p:nvPr/>
        </p:nvSpPr>
        <p:spPr>
          <a:xfrm>
            <a:off x="2676214" y="5651091"/>
            <a:ext cx="6233126" cy="938947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F2F625-7B43-90A4-D8DD-72F752B98776}"/>
              </a:ext>
            </a:extLst>
          </p:cNvPr>
          <p:cNvSpPr txBox="1"/>
          <p:nvPr/>
        </p:nvSpPr>
        <p:spPr>
          <a:xfrm>
            <a:off x="9535983" y="5600336"/>
            <a:ext cx="2074441" cy="623716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2000" dirty="0">
                <a:solidFill>
                  <a:schemeClr val="accent6"/>
                </a:solidFill>
                <a:latin typeface="Century Gothic" panose="020B0502020202020204" pitchFamily="34" charset="0"/>
              </a:rPr>
              <a:t>High impact sector constraint</a:t>
            </a:r>
            <a:endParaRPr kumimoji="0" lang="en-IE" sz="20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260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59B44-D1A3-A9D3-1F08-7DC411899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!!Title 1">
            <a:extLst>
              <a:ext uri="{FF2B5EF4-FFF2-40B4-BE49-F238E27FC236}">
                <a16:creationId xmlns:a16="http://schemas.microsoft.com/office/drawing/2014/main" id="{0FBC548A-59F9-68D3-E34F-7C4D44C2B23E}"/>
              </a:ext>
            </a:extLst>
          </p:cNvPr>
          <p:cNvSpPr txBox="1">
            <a:spLocks/>
          </p:cNvSpPr>
          <p:nvPr/>
        </p:nvSpPr>
        <p:spPr>
          <a:xfrm>
            <a:off x="609600" y="2524941"/>
            <a:ext cx="10972800" cy="144235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IE" dirty="0"/>
              <a:t>EU Climate Benchmarks </a:t>
            </a:r>
            <a:br>
              <a:rPr lang="en-IE" dirty="0"/>
            </a:br>
            <a:r>
              <a:rPr lang="en-IE" dirty="0"/>
              <a:t>– the </a:t>
            </a:r>
            <a:r>
              <a:rPr lang="en-IE" dirty="0">
                <a:solidFill>
                  <a:srgbClr val="00B050"/>
                </a:solidFill>
              </a:rPr>
              <a:t>standard</a:t>
            </a:r>
          </a:p>
        </p:txBody>
      </p:sp>
    </p:spTree>
    <p:extLst>
      <p:ext uri="{BB962C8B-B14F-4D97-AF65-F5344CB8AC3E}">
        <p14:creationId xmlns:p14="http://schemas.microsoft.com/office/powerpoint/2010/main" val="1847131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7782B5-4603-1F6D-03A1-525FAAA29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3EE78-E4D4-CEC1-9FC6-D2E360635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Net Zero – Decarbonisation Trajectory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1E1BAF-43F7-062F-8897-D4E6801505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6040D-6F20-4F4B-8995-856BEECD84B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Mute" panose="00000500000000000000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Mute" panose="00000500000000000000" pitchFamily="50" charset="0"/>
              <a:ea typeface="+mn-ea"/>
              <a:cs typeface="+mn-cs"/>
            </a:endParaRPr>
          </a:p>
        </p:txBody>
      </p:sp>
      <p:sp>
        <p:nvSpPr>
          <p:cNvPr id="7" name="AutoShape 2" descr="data:image/png;base64,iVBORw0KGgoAAAANSUhEUgAABLAAAALmCAYAAABSJm0fAAAAAXNSR0IArs4c6QAAIABJREFUeF7s3QeYFEXex/E/yy4ZJAh6KmDGLIgiCoqSFBUMICZEESSIOR16Zk9O8U7PgAqCCQMoRgwnmFAx3GHCfHjG80RRUZCc3ufXvt30NjM7PTszuzUz334en/fd3emeqk/V1Fz/qKqusXbt2rXGgQACCCCAAAIIIIAAAggggAACCCCAgKMCNQiwHG0ZioUAAggggAACCCCAAAIIIIAAAggg4AkQYNER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gNMB1rJly+yOO+6wL7/8MnZLlZaWWv369a1Zs2a266672o477miNGjWKfT4vrJzAc889Z9OnT/dObty4sY0cOdI22GCDyl0sj8+K9ln1weOOOy6PaxS/6MXcB+677z5777334mPFfKWrn6VibuuYTcfLEEAAAQQQQAABBBBAIMsCBRdgRX1KSkps++23tz59+liTJk2yzMflfAFuaH+XKNQAa82aNfbBBx/Yt99+a7169UrY8Yu5DxBg5X9gvXbtWvvqq6/s3XfftQMPPNDq1KnDAI8AAggggAACCCCAAAIOCRR8gOVb62akf//+ttNOOznEXzhFKebwItyKhRhgfffdd/bggw964VVFM8qKuQ8QYOV3gLVgwQJ77LHH7JNPPrHWrVvbSSedRIBVOF9P1AQBBBBAAAEEEECgQATyKsDacMMNbb/99rOysrKk/LrZnjdvnvcv6UuXLi33Op135JFHWtu2bQuk+dypRjGHF4UcYKUTyBVzH9AyZ4UgFR3ffPONvfrqq8FLdt5555SBeq1atWzbbbetcMyrjlGg0No6HEBuvvnmBFjV0al4TwQQQAABBBBAAAEEUgjkVYCVzo2Fljz9+9//tkceecR++eWXgKFBgwZ28skn2x/+8Ac6RxYFCu2GNos0eX2pdAKsvK5oFRT+/ffft0mTJgXv1LNnT+vevXsVvDNvkUqAACuVEH9HAAEEEEAAAQQQQKD6BQo2wPJpf/75Z7v99tvtp59+CrS1sfuAAQOsZs2a1d8CBVICAqwCachINQiwsteuBFjZs8z2lQiwsi3K9RBAAAEEEEAAAQQQyL5AwQdYItNywjvvvNOWLFniCWpZzoknnmhbb7119kWL9IoEWIXZ8ARY2WtXAqzsWWb7SgRY2RbleggggAACCCCAAAIIZF+gKAIssYUDFv3coUMH69u3r9WoUSP7qkV4RQKswmx0AqzstSsBVvYss30lAqxsi3I9BBBAAAEEEEAAAQSyL1A0AZaWEN52223266+/eopNmjSxESNGWOPGjStUXb16tX300Uf2+uuvmzaIX7x4sfd6bQjfrFkzb0P4Pffc0+rXr59W62iPrq+//tr++c9/2ty5c23hwoWmx7iXlpbaBhtsYFrm2KlTJ6+ccY7ly5d75Xzvvfe866qcup5fVl1zu+22s7322suaN2+e9JLRwOL444/3yqJHyyukkqOWXqrunTt3tt12282zSBRgNWrUyJv9pr998cUXtnLlSispKfHM9TTIdOrnF1j1VB3feOMNryz+Rv0qw0YbbWS77LKL7bHHHinbQ/1g7Nix3v5oekLlkCFDrFWrVl4Zdf3XXnvNvv/+e+9nhZyqyzbbbGNdunTx3ifZkW7go9e/88479q9//St4v2ibqX+1aNEidtiqPqv933RdbS6uvqX+pkP9q2HDhrbVVltZx44drWXLlgmvGw18E9U37Ka/VybEVD998803vf6l9pS3jrp163r71Kl/6cmHtWvXrvBjEA6HwnvlqZ1feeUV++CDD7y2loMM1H/btWtne++9d5U9bS6TACtRf5WP+qk2htff9RnQ7/Sgix122MH7rIWPbPQL/3qVaetkn121tdpD/TFOW0c7gj/26TOkJ2X6Y0Kq60bbI1kH0xioDfcTHbkcj5K1r8agOXPmeOOUjnr16tnQoUNtk002ifNVYU8//bS99NJL3mv1XTBs2DBvfONAAAEEEEAAAQQQQMB1gaIJsBTm3HvvvaabFh262dOj0nUjn+jQ6z/88EObOnVqsPQwWWPqWvvvv78XblT0hET/fAVhDz74oHezVdGhG1AFTgcddFDS6+qmVDcjL7zwQnDzX9E1Fcbo5lZPY9SNT/SIBjDHHnusF4IowPMDMf+c8I1T9IZWN1Qq01tvvbXeef75cernvzadesZpj0SBgOr3wAMPmPZNS3akKnPcAEvvpeDhH//4R8p2U5ttueWW1r9//woDTV1TodUTTzyRss/69VOApTZWgBA+ch1g6cb/ySef9II7P1xLZq5+dsghh3hhVjSU8c+JBliDBg3ywuHp06dX6Ktr9+vXzwtpcz0bM5sB1nHHHed9JhVaR49oKJHNfuG/VzoBltpXIWKqttC147S1XwZd9+233/b6kb88vKI+FG3nTAKsXI9HqdpX3zcPP/ywqRw69PnYd999U/7vDTlpT0j/u0fhuGYicyCAAAIIIIAAAgggkA8CRRNgqTFefPFFe+aZZ4J26dOnjzeLKHroxkjhi27SUt1ch89VMHTUUUd5s0eSHZpp8tBDD6UMLcLna1aCwotoOKabFwVsConSPbbddls74YQT1rtmNIDR6zRDLBpe6f00i0o3WpqRFb6h1ZMeN954Y/vss89iFUt7kWmWQzI3zaiYMmVKwpv1it6goutGAyw9DU5tnupG2H8/zRY5/PDD1ws94gRYsnz++edtxowZScO9RPVSyKQnaDZt2nS9P1f2mrqQZndpFoZmZvlHLgMszYS6++67Uwa44UoqXGrfvr13s53o4QvhMKJ169am/xSaJOq3UTzNyBo4cKA3QzGXRzYDLH2+FCwnOjQDS6G3jmz3i0T9QzMqR44c6c0cjR6aUffoo49WGGRHz1FbK7jv3bt30gdtaOxTgFNRQJ6onQ877DBv+biOygZYVTEepWpfhVWaUfzDDz94dYn7hN5PPvnE++zJT3tBDh482LbYYotcdnuujQACCCCAAAIIIIBA1gSKKsCK3rAk+9dnBRnPPvtsuSV4Wu6mpWkKETQLREGFbgY0gyY8Y0c32fqX/kQ32dHN5P2ZNd26dfNuuBVQ6bpaHqJlHn6YotcdcMAB1rVr13INHy2ngo0ePXp4N+L+kkbdQGopnOqjZWX+Db3Kp9BIoVv4iAYw/t/atGljuvlT/XUDp+Urmunhz2BLFnioTAceeKA3w0X103K2WbNmebOP/OVieg/NXtNNd3QWTKKQTtdRe6j9/DBH19VsHl03HEIla49wgKX31H8KK3VthZpaWqZlNfKaP3++1x5qb98v2bKdOAGWZuBpFsRvv/3m8fpGMvZDvGT9KxxOhNtNfVuzx1atWuX9WuVTf1H4qXqofrLUMj3N2NPMlXA4m2wGR5z6pBNqqO/oBvrzzz8Piu+XVctxVVaVS+VUW86ePTvoJ6qD+rc+L9F+Ev5s6/OpdtJ/vq0+E1ryqD6nQFaz1MKfW4WdmrUVZwZlZUffbAVY/vvLYPfdd/c+N/q86zOgdt1+++2DZa656hdxZmD5IZPa0D8S9UstI9WYpzEqPOYla+tEoZzaTRb67GqMko08VM7wLD+9v0IbzTwMH3H3wKqK8Shu+4aXAkaX8ybqo3JT6KeZiTrihl6V7e+chwACCCCAAAIIIIBAtgWKKsDS3lATJkzwQiIdurnXDKLwEQ0XNt10UxswYMB6S6z8c3RDrJsC3TjqUDCkWVi6GQ8fep2ehOjPStJNtmb9KGRItCxKN9cKOXQjr0OzG4YPHx6UQzdn48aN88IVHRXNztHfE930JQrwEgVY2vtJYZdukpIdiQIs7UelpYqJ9i+aN2+e3XXXXUGIkOwGTDPWNPvKXyqjQEJPkNQMhUSHPBSQ+DMTdCOrWTv+rAv/nHCA5f+uomsrVHnqqae8WT3+0bNnT68Nw0ecwCdspffUrKroEj7/mgp87rjjDm8vMR2aLaV+oFlu4T4Y7lu6SVcYo1A02SFXLWP1Ay+1sVyjAU6c+vjvESfUiPYTlVF9K9kePNo7bdKkSUHYl+wJoolm01TU/xQeTpw4MZgFFicASIoZ8w/ZDrD0+dUswGTLKqNjTjb7RZy2VuB7zz33BH1MwZrGxkRLl0Wo8EqfXbW5jmRt8r///c/Gjx8fhF36LKgPJZtJFO3r4ZmjftPFDbCqcjxK1b7R77Nk4bZfR818vPXWW23BggXer+IuO4zZvXkZAggggAACCCCAAAI5FyjqAEuzj3Tj48+Wiv4LtW6MFC5oM92KjmjIkGg2h27KdMO8YsUK71KaLZBsOZT/XtGbJYVBmgWmQ0tnFECozApptMRQs40qOqKhV6IALxpYJJupFX2faDCh4E8bo1e0uX30BjcaqEVvwHVDq33LNHOgoiMaQm622WZeO4aXKEYDrDj1/PHHH71lO3LUoY2dFW6GZwPFCXzCN8u6mdY1koUQeh/NINE+P7JU3TUDKRx4RftWqhtZXTNqm2w2Rpz6+G2RKtSI9r9U4Z1/3Wg/SRRARMOhOJtTy1XLef1De4FFg+dsjsDZDLDibNydy36Rqq2j/SvRMtVEtgrsFdz7s+MSPS02PPNIyz+POeaYpJus6z0Ufqud/X9kUFiqEHjDDTcMihAnwKrK8ShO+0bLk2icCxuHvzM0lmjZcLJ/CMhmv+daCCCAAAIIIIAAAghkS6CoA6zoTbtmZYT3FUl085QMXsudtCxJR6KbAwUQL7/8svf3ODcnep3Ko5s5hQh6wpRmlOjJaTq0Wbf+U1ijYEZhUaonSUXDiESzbqKvUchwyimnpLx2+IY2bqCW6CY3PLsoOsMgnfYI3+QqnNJ+X+E9jqIBlgI3hVzJZofIPGqTKPSJE/iEb5bjhjgVfeD/85//eMvt1Bd0s67ZV3GeSBYuR6KZXYnqnCj0jBtgKcDRgxT8ZZhxZ4CoTiqrniSY7PMVDYe0R5CuX9ER7V+JZtRla6DVdbIZYGlTf4W5mpGW7Mhlv0gVYGmGpWaI+k9tjdvWqotmtOrJlDqi/TK6CXncpZ8KQTWTU/u8KeiJPk00ToBVleNRnPaVT/h7p6IHk0Q/Q4lC4Gz2da6FAAIIIIAAAggggEAuBIo6wIrOoNENn5Zr+XszpTMjQ0u8NMPKX54YPlezrnRdf9+f6tp7pDIBTNwbqfANbZMmTWzEiBGmzZ1THeGN9TXDSvvT+EvfwjNkEoVQFV072h7RcCIaYFUUzITfJ9WNbpwAK3zTqWsreNRSRPXHimaspbJM9+/huiTbiDtOfeIGWOEQN90ZIJqNeP/99wdV1MxJeflHNByK/j2RTbQP5FOApScyHn300ek2eazXx+kXqQKs8Gc3+rlOVYhwW0fP/e9//+uF+pr1qiNbbZbqc633qsrxKG77asaa/tFFfVlHsn0dw7NH9Q8MmvUZ/vykahP+jgACCCCAAAIIIICACwJFFWBFA6poaBFdUpRJA4VvrKI3ynFvTjJ5f/9chXHaF+qjjz6yDz/80Jul42/eXdkZRInKFb6hTSegU5m0T44/KyccPIQDj0TLfirySRVQVTa8SHWjGyfw0V40ugn39y8L10MzRLSZu2bbaYP8bG4q7m/irs38Ffh88803wf5EuQ6w9N7ay0r9UEecGW9hl1SzpcIBVtz9rCrbByr7uczmDKxsBTeqS2X6RaoAK/zZrayXf154TAgbKojR0yP1gIhMj1Sfa13fxfFI46Ye3qDQT0eypbOa/avyV/SaTA05HwEEEEAAAQQQQACBXAsUVYAVncURXWaU7El6lWmE8LUVWIwdOzb4V/Js3nz6ZVNwokBCM4/01MFvv/3WW77jz1RIVIdcBVhxZzOpTNFgok+fPt6TxHTEmQmSrG2iQVJ0v7PKhhepbnTjBFh+vbWJvf8kwkT10A269rrSfmmaWRF3dpZCS210LVvNWFFouWjRomA5V6L3ynWAFWf2X0Wfs2h7RT+7BFipR6ls9otUAVb4c5K6ZBW/Irz3X3R2lpZOt2rVKtO3KDfWJAvgXRyPVHGFwgqHFUQm2ssvulQ72SytjBG5AAIIIIAAAggggAACORYoqgBr+vTp3mPV/SN8Y6TfZTPACt8kpJo9kkkbK5yYOnWqF1T4s5jiXs/FACsc7mXzhjFa1+oOsNRGKsOMGTO8zaX9pwEmaztt8q4Qrl+/fkn36dLTxbQP28cffxzMsovbF/ItwIqGpARYyVs6F/2iKgOscKgdft+4M+3ifAZSBdO6hovjkcoV3btRDyLQxvb+wyXC3z/aM03LtJM9sTGOFa9BAAEEEEAAAQQQQKC6BIomwNK/QmvGy9y5cz3rRPuy5OrmKPr0umzMwFJYpf2jFMr5SwITdSJt8K6nKGqzY23aPm3aNG9mjg4XA6zw3mGZ3jBOmDAhqGs08HAhwPLbSzMntKxPm/Lr/2qj6mSH9iTThvThJyrqtZqZoiet+fu3JTpfyxE32mgjry9oE+eXXnop2Bjd9QAr1SxGAqzEPSZX/SKdACtZ36rMl150b618moGVi/HINww/tCK6B2H4b+ks765M+3AOAggggAACCCCAAAK5FCiaAEtLqsaPHx+EA4n24Alvrp3upuEVNVIu9sDSjemDDz4YzNzRv7YrnNDeSdoEXf+/lpypHv4RZxlX3CVw0fqGb2jjbvyua4T3wIruaROeMVdIe2Cl+kBr6ac2/Feg9emnn64XSu2333520EEHBZfRstE777yzXPClpxsqpNI+Wgow1Rei+2nFCQjT6Q8VhRoKXPUEQgVNOtgDK70NyCsTuOayX6QKsMJPEkx3w/6KPh/VuQeWi+ORbxWeZRV+CqyWkGu/Pc3Q1ZHO0yBTjVP8HQEEEEAAAQQQQACBqhYoigBLN8/6V+iZM2cGvtEQQH/Qo9bvvvtuby8RHdmYKaXrKAQI/+t7OgGPNt596623vMe/b7fddtatWzdvxlX4pkTLQvr37+89VcpfNpKoI0XLkasZWC1atLDhw4dbgwYNUvbn8I2wZhWdfPLJ3mPudWTy1K/ohv2pnkIYt61TLTVKJ/BJiWPmtfWbb77pzZzzlxmG+4/6qsr0wQcfeJdTYKm6dOnSxbTsMNkRDZRyPQNL5cjkKYTRByxU9BTCuEvLKhMKxWmzZK+pyk3cc90vUgVY4X8MyOZT76JPF+3Vq5ftv//+KZtFsxo1Bi9cuNA23HBDb0+5du3aBeel+ly7Oh75FYjuc6Xw+rjjjrMvv/wyeLJuuv8IkBKVFyCAAAIIIIAAAgggUMUCRRFgRWci1KtXz4YOHWqbbLJJOe7oI8k1S0RLVOJunl1R24VnJCR7/+j5yTYi175X4UfJR/c8SVaOefPm2bhx44LNvHMVYGmmz0knneTN/qnoiM4OUHClAMtfHhfdO6xDhw7Wt2/fCkM6//3Cy2YSzaarbHiR6kY3VYCl99XST9VN/U3BY6qnqEWf4BcOm3RDfsstt9jPP//sVT3uEqHovjlVEWApwNEsLH+vtrizQaJhTKIZPSwhLP9Jy3W/SBVgffHFFzZx4kRbsWKFVzD18QEDBpSbEVqZ77pov9Vy2EGDBqV8Wmd0LInuf5jqc62yujgehQ3DoeEGG2zg/SPC66+/bnoCoQ4/1ArPyq1MG3AOAggggAACCCCAAALVJVDwAZZu7BX2KCzwj44dO9rhhx++XhASvVHWzIEePXp4s54qmtmk6+rmQaGJbq41W+rggw8uF+CEnxSl1ycrQ7gjaEbYPffcE8y88Tczjt5IRZ/IlqgzJZqFlqsAK+4NqzYv175N/oy36Ky46KwCzaxRMKZyV3T4AZ//hL9Ej5avrgAruh/abrvtZrqZruimMhpghZffResRfdpiMqd//vOfplDVD5OqIsBSqKIAdf78+V6xtMxRgaWetFjREf0cJAotCLDKC+a6X6QKsKLhdGlpqRfWKmyv6FB/fPTRR71ZpxpL9dnVuKcl0Tr0d/Vb9V8duu7AgQO92anJDv+ab7zxhveSRAFonADLxfEoXOfwP8Do+0oPfNDMRc3CyuYsuOr6Hyu8LwIIIIAAAggggAACBRtg6aZfAclTTz1Vbm8g3Szrplk3z4mO6MwB3SDpRkDLTZKFWFq+pf2oNPtGh95DM7y0ma5/RGfm6Lq6MdNSlkTXjQZv4WtGZ1JpyZ7eT0tEEh2y0A2nZv6EN3zPZYClOnXv3t0L/xItZVMoMXny5KBtEpmpLtrra8qUKUHIpXY78cQTbeONN05YV4UjWgb6ww8/eH9XOXr37m2dO3cu9/rqCrCiIWmc/qXlkKqT37/CM9GiM1K0bFMhn78MM4qkm3nd/OtpheEN3+MGWFqmqpk0ifpsqlBDZYk+6VP7tWk5YLK+q8/jpEmTvCet6UgWWBBglW/pXPeLOG2tEErjoh+SauapwiYtgU106HWvvPKK/eMf/whC+0RjVDTATzUmRPcLTBQahwOsVq1aeTNvFZhHD9fGo3D55PfAAw94Y6YO1UOhlvbUSxTi8z9/EEAAAQQQQAABBBDIN4G8CrC0d4lm6UQ3o/bRFc58++23pg3bv/nmm/U2v9YNlJab6KY52aGbgOeff95mzJgR3HjpZn3bbbe1Aw880AtONFtGN//ff/+9t6+Wbp79YChZYKL3iy5lTHRd3WzMmTPHnn322SDc0eu0dE7BhY7oTAD9TiGWlmRp2Z58VA/NeFHZNDvMX2IWrneiG7VUS+CSuYVvaBVY+TetYTf9XmVSkKYQxd/TqaLZGQp8pk6d6s3I8A/Vr1OnTl745weRuq5mG6iu4af4JXtqX3UFWKrDZ5995j0R019eJRfNTNG+VWpH9S/1J5VRs0ZUJz9sUh8ePHiwtWzZ0uOIzkjR7xQGqa9qyZB/E65+pSccajmRPh9++/imWnI0cuRIU5AVPqJP71RbHXDAAaanOqrc4QcFxAk1NDNHYZw2qfcP1alr166egcquuuvGW/WePXt2uc9x+/btvUA5OmONAKv8JzPX/SJOWyf67KrPKEDSvlUKrfWzxhxtMq5xV/3C75vJwspEY7TGBIXUe++9t9eH9Br1IY01+ocMf3zW34YNG+YFOuEjvMRb462us88++3j9TP3T/85xbTyKjsfRmb7+3+PM0s23//FCeRFAAAEEEEAAAQSKTyCvAqxMmkczUzTTY4sttkh5Gd2k6IZGoUn0Rr+ik3XjoxBCN/jJloTFeax9+D2SXTMagqSs1P8v2dIT6fTkPx2JZt1kI8BSaKVwKhxSJCufbmC16bhuaJPNcFPooVlYujlL51B4deyxxyac3VOdAVaiG/A49dINvYIp3ViHrTTrTEvzFOLFPXRTvv3223s39ypPRRufhzdfD18/urdYnFBD5//yyy9eiKWwOe6h+io0U5Bbu3bt9U4jwFpfMpf9Im5b67OrGXQar9I5Us1QrcwYrT5/9NFHJ1xuGH1IQLis/tJt/3cujUdR0+jMO/1dD/lQ6B3nuy+dNuK1CCCAAAIIIIAAAghUtUDBB1i6EdKsDe1JlWhJSDJw/Yu9bu518x6e0ZPs9bo50o1ORUsN/XM1E0tLPRLNigpfX//qr1lVmmmUaBmegijtIZWqfLqOZm8pWNN+KP6TFhNttp6NAEtBg/YYU+j08ccfJ+3TMtNsGm3wnGqPMd2wvvTSS/bCCy+sN7Mu+gaqlwKKiMiVAAAgAElEQVQxhYnJZutVZ4Cl8io00k2z+pe/NLCiD79mSCm8adOmTUIrzWDRBump+pT60S677GJ6etvy5cvLbeof3djaL0+ifeT8v4Vv7uOGGjpX7626yyC8rDWRgfqJPgeauZPsyYoEWIl7T676RTptrVl8mqmq2VDhZavJ+rtmVaqvb7PNNhV+H6rfaMnh9OnTU15XM64UZmv/uERHopmB/us0/qo84cOV8ShRXcIPsNDf4250X9X/44P3QwABBBBAAAEEEEAgXYGCC7AUWGgTdS2P0349mg2UaMZGXCjdaGvmj260tTm4lmLpUOCi5VN6HwVk2jw7nac76eZLYZKWSen/6roKNRS4aWmNgjAtY0kVuin8eO211+ydd97xlsz4y/L0JD9dZ4899vCu5V9Hs19uvfVWW7BggVeP6JP9shVg6RHuqqPsFDxp2ZrK5tdPSwBVrnTbxl9iqfZQfXXjqcOvrzbHV4CW6rrVHWD5/U/967333vPCUi1JzaR/KRzQtdQfdC0/LNBnQn1BwZX6g8IwHdG2ruhGV/1Fy1oVSPrmukZ4aVI6oYZff11XMx21bFbt6ZdZny3NFtxrr71ifbYIsJKPaLnoF5Vp62SfXYWSWtqn/a70+dX/TRZUJqql/xnSctvomKDASuOoxudU19TnQWGYPkOLFi0K3qqiByNU93iUyCO6R1jcp33G/U7kdQgggAACCCCAAAIIVJeA0wFWdaHwvggggAACyQUqE2DhWTUC4QeRKKwePnx4yid9Vk3JeBcEEEAAAQQQQAABBDITIMDKzI+zEUAAgaITIMByt8nDSwj1IAfNhk1ndrC7NaNkCCCAAAIIIIAAAsUuQIBV7D2A+iOAAAJpCkyePNlb9qpDy/ROPvlk72l9HNUroCW548eP95ZSKrTSg0u0BJIDAQQQQAABBBBAAIFCECDAKoRWpA4IIIBAFQloT6277rrL5s6d672jnvZ50kkneU+746g+AW0sP3XqVG9POR2bbbaZFyxqf0AOBBBAAAEEEEAAAQQKQYAAqxBakToggAACORTwN9fXrB5tuK+gZMWKFd47JnpKXw6LwqX/X0BPmPzkk0+8/a1+++03e/PNN+2HH37w/qqHjPTv3997wAgHAggggAACCCCAAAKFIkCAVSgtST0QQACBHAno6Xza9yp66KmiAwcOtO222y5H78xlkwkovLr77rtNM6+ih56+e8IJJ5ieQMqBAAIIIIAAAggggEChCBBgFUpLUg8EEEAgBwIKSCZNmmQfffRRuatrlo9m+PTt25dNwnPgnuqSX3/9tU2YMMGWLVtW7qUtWrTwlnQ2bdo01SX4OwIIIIAAAggggAACeSVAgJVXzUVhEUAAgaoVWLJkid1777321VdfmZYSlpSU2IYbbmhdu3a1tm3bej9zVL3A0qVLvXb54osvbNWqVdawYUPbddddrWfPnlanTp2qLxDviAACCCCAAAIIIIBAjgUIsHIMzOURQAABBBBAAAEEEEAAAQQQQAABBDITIMDKzI+zEUAAAQQQQAABBBBAAAEEEEAAAQRyLECAlWNgLo8AAggggAACCCCAAAIIIIAAAgggkJkAAVZmfpyNAAIIIIAAAggggAACCCCAAAIIIJBjAQKsHANzeQQQQAABBBBAAAEEEEAAAQQQQACBzAQIsDLz42wEEEAAAQQQQAABBBBAAAEEEEAAgRwLEGDlGJjLI4AAAggggAACCCCAAAIIIIAAAghkJkCAlZkfZyOAAAIIIIAAAggggAACCCCAAAII5FiAACvHwFweAQQQQAABBBBAAAEEEEAAAQQQQCAzAQKszPw4GwEEEEAAAQQQQAABBBBAAAEEEEAgxwIEWDkG5vIIIIAAAggggAACCCCAAAIIIIAAApkJEGBl5sfZCCCAAAIIIIAAAggggAACCCCAAAI5FiDAyjEwl0cAAQQQQAABBBBAAAEEEEAAAQQQyEyAACszP85GAAEEEEAAAQQQQAABBBBAAAEEEMixAAFWjoG5PAIIIIAAAggggAACCCCAAAIIIIBAZgIEWJn5cTYCCCCAAAIIIIAAAggggAACCCCAQI4FCLByDMzlEUAAAQQQQAABBBBAAAEEEEAAAQQyEyDAysyPsxFAAAEEEEAAAQQQQAABBBBAAAEEcixAgJVjYC6PAAIIIIAAAggggAACCCCAAAIIIJCZAAFWZn6cjQACCCCAAAIIIIAAAggggAACCCCQYwECrBwDc3kEEEAAAQQQQAABBBBAAAEEEEAAgcwECLAy8+NsBBBAAAEEEEAAAQQQQAABBBBAAIEcCxBg5RiYyyOAAAIIIIAAAggggAACCCCAAAIIZCZAgJWZH2cjgAACCCCAAAIIIIAAAggggAACCORYgAArx8BcHgEEEEAAAQQQQAABBBBAAAEEEEAgMwECrMz8OBsBBBBAAAEEEEAAAQQQQAABBBBAIMcCBFg5BubyCCCAAAIIIIAAAggggAACCCCAAAKZCRBgZebH2QgggAACRSCwdu1a++9//2vTpk2zF154wV5//XWv1jvttJPtueeeduihh1q7du2spKQk0PjPf/5jw4cPt48++igtoZtuusmOOOII+9e//mWHHXZY0nO32mor772PPvro9d47rTcs0hen8hXLbrvtZrvvvrsde+yxtvXWW1uNGjXW01LfuP322+3yyy+3bbbZxsaNG2dt2rRJqpqqX2y22WZeex511FHWqVMnq1WrVpG2UOWqXci+f//73+3aa681f4yQ0IIFC+zUU0/1sG6++WZr0qRJ5eA4CwEEEEAAgTwQIMDKg0aiiAgggAAC1Sfwyy+/2C233GJ33323/fbbb6aAYYsttvDCKoVaumHWoSDpwgsvtGbNmnk/p7qRTlajuAGWf36DBg3szDPPtJNPPtlKS0urDyrP3jlOgBU2vvrqq71AMRpi/fDDD3b66afbxx9/bMuWLbNzzjnHa4tEYVe6/WLIkCH2xz/+0erVq5dnutVX3HQ+d/nmS4BVff2Kd0YAAQQQcEOAAMuNdqAUCCCAAAIOCsyfP98uuugie/LJJ6179+529tln28477xzMtFqzZo29//77ds0119jMmTPthBNO8F5fUeDwyCOP2GmnnWYDBgzwZu3UqVMnYc39gCXZ6xYtWmTTp0+3MWPGeOePHz/edt11VwcV3SyS77vffvslnLmimVXff/+9N7vqtttu82ZX3Xrrrbb99tuXq9DLL79sxxxzjA0aNMg++eQTL0S88cYbrUWLFgkr7gcs+nuiGTMKwTTDb/To0fb111971zrggAPcRHSwVIXsmyjAcrAJKBICCCCAAAI5EyDAyhktF0YAAQQQyGeBVatW2d/+9jcvQBg4cKD96U9/Ms12SnR8+eWX3iwohSJ//etfvUAj2ZGtAEvXX716tV133XWmG9tRo0Z5wRhHPIFUAZZ/FQWFCiWnTp1ql112mTe7yj9WrFhhf/7zn23KlCl211132auvvuq1hUKvgw46qFIBln/SAw88YOeee64Xil566aVWu3bteBUr8lelCrDy2ZcAq8g7N9VHAAEEEDACLDoBAggggAACCQQ+/fRTGzZsmPeXRDNvoqcoxNAeWdoPS0vNysrKErpmM8DSG/jXO++887wQjSOeQNwAS1e79957vaV80TDJ7yNaVqqgU/udDR482AuvrrrqqoQz8eIGLKlm4MWrZfG9Khu+mln5zjvv2OOPP24vvfRSsEx4r732soMPPtj7fEf3mtI5b7zxhrfUWEGmlh5rjzz1hX79+tmmm266XmMkOkfv0adPH++c6EzOuEsIw/tiqV+qn06cONErl2YIakaflk9qNmGipa7ffPON3XHHHfb88897ddd+e926dbOTTjrJWrZsWXydihojgAACCDgjQIDlTFNQEAQQQKA4BL75aY2tXpPbum7efN1m6pV9J82i0YybVEv90r1+NgOs8AysVDO/0i1nZV+/+puvbO3q1ZU9PdZ5pZtvGet1Fb2oMgGWZl9pJp4fTvqzpDRDSn9buHChtwfWW2+9ZXfeeae1bdt2vSLEDVj8ayuU1NLVmjVrZlznTC+wdnF6DyRI9/1qlDUzq7VRuqeVe32mvpp5qY34tYRThzbyb9iwoWkm3ttvv+39TgGQlg03b97c+zl8jmZp7rjjjt7SYH+PvB122MELOMPLT5csWeJtxq7f++9Tv359++KLL7zzunTp4oWg2m/PP9INsJYuXWq77LKLqS9ttNFG3v59fpkaN27szRbs0aNHcH0tm33mmWe8pc16nYIrnfPTTz/ZBx984P3/6uu9evVKusdbRo3HyQgggAACCKQQIMCiiyCAAAIIVKmAAqwTxy3N2Xu2bFZidw2rm9H1ly9f7t3EaTaFblQVYmXryFaA9euvv3o3m9dff713wxy+oc5WWStzHQVYPw86sjKnxjqnZsvW1vTOh2K9tqIXxQ2wwksIw31B/n5YpX6ioECHH3wmC55SBSwKNmbNmuXtbaZlg2pf7b/lwrHqlc3MVnyfs6KU7vPfnAdYqXw1S0mz6PT0SQVIm2++eVDfuXPneg9qeO2117xZmZoppcOfibflllt6wdfGG2/s/V5LTBWG6QEAuqaWouqpkgqKNCNKYZBmNl155ZXWunVr7xyV75577vHa/cADD/SWqCpA05FugKXZYwqdVKb999/f27svXCbNJtMyaf/67733ng0dOtR7r/A5mikmF5Vz5cqVsWak5qyTcGEEEEAAgaIWIMAq6uan8ggggEDVC+RDgKXQQuHEU0895c2k6dmzZ9ag0g2wUr3xiSee6M3Q8Z9+mOr1uf57oQRYmlWjTdRvuOEGb/+rdu3aeTNm/BkxftARXS7ohxmaiaOnV7Zq1aocedyn5Cm8UMARPT/X7VfR9fMpwNJyzoqORL4KahRA6jN6xhlnJNzHzF9OGl6y64eh+hzqv/CyPD0IQGPJhhtuaBdffLH3OdXsppEjR3phlfpINKDURv5q+8cee8wLujp37lzpAMufHRgtk95/8eLFXhilkE7BlAI71V+zwo444oj1Zln5Y5dLswKr8/PAeyOAAAIIVL0AAVbVm/OOCCCAQFEL5EOA5e8hoxkMuoncY489stZm2Q6wFJRob6ZTTjnFtCyouo98C7DieGkWi2Zf6YmFOsJLNxVq6WbfP/yN3RU8JFrWGTfA0vW0D5L23tpkk03iFDPnrymkAKuyvon2nJszZ473GVRIdf7551unTp0qfBKp/+TK6JLUcAM+8cQTNmLEiHIPZ0h3Btbs2bO95YNaBhk+NHtQD3z47rvvvCdsaqmggjaFWgqyxo4d683cih56WIXKpKWT6vcbbLBBzvscb4AAAggggEBYgACL/oAAAgggUKUC+RBg/fbbb95eR5p5U90zsJLtwaVZGu+++643W2LmzJk2aNAgb4mS9t6pzqNQAiwFg9rDSnsRaWP+8CbcmpmlwFBHollWTz/9tLcnlvYK0hKt8I1+qiWEChA+++wzu/nmm73wVNdQeObCDLt8CrBatGjhGUY3W0/HVzOyNBvzhx9+8NrklVde8ZbSqQ3DM7D0WdQyQc1e0qG+o9BbMze7du3qBZBavucf/iwuf4+pRJ9Xf8+t8Oc/3QBL5fYDqvB7+DO8tKeX//ePP/7Y67MK77VnV6KHUMhOM9tUn0TXrc5xh/dGAAEEECgOAQKs4mhnaokAAgg4I5APAVZ4OY2re2D5Dap9eRSmKFTRjXE2Z4tVptPkW4ClWVWJgo6K6u5vsJ7KR0FGeAmYXp8qwPKvqfDh3HPP9Z4EF53llep9c/X3QgiwUvlqfyqFORMmTLBnn33We5qgf6g9FSR+9dVX5QIs/V0z72bMmOHtX6WQK3zsueee3t5Z7du395bl+UFUnHaqqgDLXwYZp0wKuAiw4kjxGgQQQACBbAsQYGVblOshgAACCFQokA8BlioQd6mfX1kFE3/5y19MN6tHHXWUNWrUKKFD3Ov6N5SpnoLoz6ZQeOVC0FHoAZb2LdLsPM2y8p82l6ih/Se3hTfvTifA0mv9oCM826c6h5dCCrCS+b7++uumPZ4UXCkM7tChg9fO2ousZcuWXrtr+V1FbaIlepod+dxzz9n06dO9Pa+0z5U2dG/Tpk2w0f+oUaO8a8U9cjkDy18GufPOO7M8MG6D8DoEEEAAgSoXIMCqcnLeEAEEEChugXwJsPzNuNVa2uh4++23T9pwmrVx//33e/vfRJ/sFT2JACuz/l/VTyGMllbBhJZrKtTQ8s2mTZsmrJD/Oi0f9IMLAqyK274qnkIYLkE0IPQf3qAluVoSeNhhh623kbmWFWuD97ihopYj64mmGh/8gFmhlvpQqnA6qpXLACu8sTyzqzIbozgbAQQQQCB3AgRYubPlyggggAACCQQUYF32yPKc2kw8uW7G19dG3drfSDeyAwcO9GbdaAlRokPL+M466yzT/1WoccABByR9/2wHWP6SNJeWEC68/I8Z+1d0gSYTJmd8fX+GWzpLCMObtyd6ulu4UP5MrQcffNB7opz2F9LysbhLCH/88UcvJFHY4cLMOtVt9Ru7Zuxe0QVq7jbdrNZGGb1HJr7+uSpAohBHAZf2mVOIFQ6w7rjjDnv00Ue9Dc71VMpUwZO/h5rCrUThuD/2PPnkk3bkkUfaSSed5O2hlcsAK/zwgTFjxtixxx67Xnj3xhtveEsh9UROjYfJwtuMGpCTEUAAAQQQqECAAIvugQACCCCAQBKB+fPne0+B01443bt3t7PPPtu0xMbfkHnVqlU2a9Ys+/Of/+xtbqwnkekGt169ejkPsPTeH3zwgV1//fXeUqVDDjnEdOPJk8HidefKBFjal+r00083zc7T5v7a5L2iw98ra5999vGCTW0snipg0cbh2mNJYYWCEi1jU4Cl5WscqQUy8f3555+99n3xxRe9z5KWApeWlnpvqrbXTDoFWzrCAZb2vNJSUS0TvPbaa2277bYLwp9PPvnE28tMY8n48eNt11139Z5iqf9f44YeEnDBBRfYTjvt5J2jz/Uzzzzj/U2Hf47+/1wGWLq+PhOnnnqq976aTdq7d2+rVauWaYapwvnLLrvMe2CEZpSpviovBwIIIIAAAlUpQIBVldq8FwIIIIBA3gnoxvWqq67ywgQderz8Flts4d2EKrTSXjmamaUbOt38VRRe6fx0Z2DFAVPIoafd6almHPEEKhNg+U8XTLVM1C+BP9PmnXfe8fY90uwcP2BR30l1qD0VpHTs2DHVS/n7/wtk4qugRk9+1N5Umh3lPyXQfyKgflaoo+WAejqkZtbVrl3btA/dDTfc4IWUOhRGabN3/zyND7rm8ccfHwRimqGnB0Ros3gdu+22mzVs2NDbL0t1aNy4sY0ePdr69OkTBEW5DrBU/yeeeMKbZaVxLVp/lXPIkCFeqJ9qnKNDIoAAAgggkAsBAqxcqHJNBBBAAIGCEtCsCIUQ06ZNszfffNOb+eTfqHbr1s0OP/xw23rrrWPNSMhWgKUgTU8D69mzpzf7Sje/HPEF0g2wwpvl//Wvf7Vjjjkm5Zsp5NSMHM2g6t+/vxeEfvfddzZ8+HAv/Ex0KLjQzK59993X61eatcURXyBVgJXKVzPgtFROT4/UzCoFWXvttZe3t532xNJSu5EjR3qhlZYYa3N3Hfq9ZmNOmTLFGysUROkzqtl3WgKoPfSiM5Y0rui9Jk2a5L2XHxppTNE50Vl3uQ6wVA+FWApe77rrLu8JmH6Y1rlzZ2+GqcJUfwZq/FbhlQgggAACCGRHgAArO45cBQEEEEAAAQQQQAABBBBAAAEEEEAgRwIEWDmC5bIIIIAAAggggAACCCCAAAIIIIAAAtkRIMDKjiNXQQABBBBAAAEEEEAAAQQQQAABBBDIkQABVo5guSwCCCCAAAIIIIAAAggggAACCCCAQHYECLCy48hVEEAAAQQQQAABBBBAAAEEEEAAAQRyJECAlSNYLosAAggggAACCCCAAAIIIIAAAgggkB0BAqzsOHIVBBBAAAEEEEAAAQQQQAABBBBAAIEcCRBg5QiWyyKAAAIIIIAAAggggAACCCCAAAIIZEeAACs7jlwFAQQQQAABBBBAAAEEEEAAAQQQQCBHAgRYOYLlsggggAACCCCAAAIIIIAAAggggAAC2REgwMqOI1dBAAEEEEAAAQQQQAABBBBAAAEEEMiRAAFWjmC5LAIIIIAAAggggAACCCCAAAIIIIBAdgQIsLLjyFUQQAABBBBAAAEEEEAAAQQQQAABBHIkQICVI1guiwACCCCAAAIIIIAAAggggAACCCCQHQECrOw4chUEEEAAAQQQQAABBBBAAAEEEEAAgRwJEGDlCJbLIoAAAggggAACCCCAAAIIIIAAAghkR4AAKzuOXAUBBBBAAAEEEEAAAQQQQAABBBBAIEcCBFg5guWyCCCAAAIIIIAAAggggAACCCCAAALZESDAyo4jV0EAAQQQQAABBBBAAAEEEEAAAQQQyJEAAVaOYLksAggggAACCCCAAAIIIIAAAggggEB2BAiwsuPIVRBAAAEEEEAAAQQQQAABBBBAAAEEciRAgJUjWC6LAAIIIIAAAggggAACCCCAAAIIIJAdAQKs7DhyFQQQQAABBBBAAAEEEEAAAQQQQACBHAkQYOUIlssigAACCCCAAAIIIIAAAggggAACCGRHgAArO45cBQEEEEAAAQQQQAABBBBAAAEEEEAgRwIEWDmC5bIIIIAAAggggAACCCCAAAIIIIAAAtkRIMDKjiNXQQABBBBAAAEEEEAAAQQQQAABBBDIkQABVo5guSwCCCCAAAIIIIAAAggggAACCCCAQHYECLCy48hVEEAAAQQQQAABBBBAAAEEEEAAAQRyJECAlSNYLosAAggggAACCCCAAAIIIIAAAgggkB0BAqzsOHIVBBBAAAEEEEAAAQQQQAABBBBAAIEcCRBg5QiWyyKAAAIIIIAAAggggAACCCCAAAIIZEcgrwKsVatW2aWXXmpvvfWW3XfffdasWbOECmvWrLGZM2farbfeas8//7ytXLnSOnXqZEOGDLFDDjnEateunfC8L7/80m666SZ76qmn7NNPP7V27dpZ//79bfDgwda8efOE5yxfvtyefPJJmzBhgs2aNcvKysqsW7duNmLECOvSpYuVlJRkp6W4CgIIIIAAAggggAACCCCAAAIIIFCkAnkTYCm8uu222+zCCy+0vffeO2mAtXr1arv33nvttNNOs0WLFlnHjh29UOndd9/1ftb5+q9+/frlmlx/Hz58uL355pvWpk0ba9mypc2dO9e++uor69mzp9188822zTbblDtH4dWYMWPskksusYYNG1rbtm29sOyNN97wfh49erR3zdLS0iLtXlQbAQQQQAABBBBAAAEEEEAAAQQQyFwgLwIsBU8Kg66++mqvxgcccEDSAEuzoI477jjbeOONbezYsda+fXvvnM8//9xOP/10e/nll238+PF29NFHB3rz58+3YcOG2XPPPWfXX3+9nXDCCV7otHjxYrv22mvt8ssvt1NPPdULq+rWrRucN3nyZBs6dKjtu+++3nu1bt3a1q5da7Nnz/YCtHnz5nnl1OwvDgQQQAABBBBAAAEEEEAAAQQQQACBygk4HWBp1tWLL75of/rTn+xf//qXtWjRwpYuXZp0BpZmRJ1//vl244032sMPP2xHHHFEOZU5c+Z4wdV2221nEydOtCZNmnh/f+SRR6xv375ewKWQKrzEcOHChV4YNWPGDHvsscesQ4cO3jkLFizwlhZqtlX49/4bTp8+3fr162eDBg1a75qVayrOQgABBBBAAAEEEEAAAQQQQAABBIpTwOkAS7OpOnfu7C3HO+WUU6xPnz7e/9XsqkR7YGm537HHHmu1atXy/r7JJpuUa9UlS5bYGWec4e1xNW3aNG921ooVK2zUqFHezCuFTj169FivJ9xzzz3erKzrrrvOzjrrLO/v2oerd+/e1r17d2/2lcoYPjSrS2XRe95///3e7CwOBBBAAAEEEEAAAQQQQAABBBBAAIH0BZwOsDTr6h//+IcXHrVq1crbWP2oo45KGmBpNpT2q9JrbrjhBqtXr956IldeeaW3Z5X2ydJSQ82kOv744+3rr7+2Bx980JudFT38IE3LDBV0aRnhlClTvNlc2lRe/9WoUaPcaZopprBr3Lhx9uqrr7KMMP2+yRkIIIAAAggggAACCCCAAAIIIICAJ+B0gBVto1QB1hNPPGGHHnqoFxxpvyzNxIoempk1YMAAu+KKK+ziiy/2NmnXTCkdyWZKJXpfBVlnn312uVlZ0feKhmX0OQQQQAABBBBAAAEEEEAAAQQQQACB9AUKKsCKhlOJOKKvSRWK6RqJXhMnnIrzmvSbjDMQQAABBBBAAAEEEEAAAQQQQACB4hIgwEqxLJEAq7g+ENQWAQQQQAABBBBAAAEEEEAAAQTcEyDAcjTA+vnfs+2Ht26xNWVlVv8PG7jXcygRAggggAACCCCAAAIIIIAAAggUnMDqmk1sy44XOFevggqwZsyY4W3ifsEFF5iW79WsWXM9cH8J4ejRo73X/e9///M2c9eR6MmF+r2/hHCzzTazSZMmWZMmTbzN2YcPH2633XabaXP3RIe/hHDy5MnexvLpHP+6eri122NiOqfwWgQQQAABBBBAAAEEEEAAAQQQQCAjgaU1t7V/N7zH2rdvn9F1sn1yQQVYhfQUwmwFWCUtT8t2n+F6CCCAQEEL/PDDD179WrRoUdD1pHIIIICAqwKMw662DOVCAIF8EFjzzU0ZF5MAK2PCxJuphy/rP1FQTx9MNJtq0aJFNnLkSHvuueds2rRpXpq4YsUKGzVqlOmpgtOnT7cePXqsV1J/ttV1113nPeFQx1tvvWW9e/e27t2729ixY61hw4blzvNndun6yZ5uWBHJ9PPGWJVG2SIAACAASURBVLt3ptq8uptag4kP2xYtSrIgyCUQQAABBFIJaHzX4dq/OKUqN39HAAEECkWAcbhQWpJ6IIBAvgq4Og4X1Ays5cuX2/nnn2833nijPfzww3bEEUeU6y9z5syxo48+2rbbbjubOHGitxRQxyOPPGJ9+/a1008/3caMGWO1a9cOzlu4cKGddtpppuWJjz32mHXo0MH724IFC2zw4MGmWV/h3/snKgzr16+fDRo0aL1rxunEfoC1oqSOff6Xx2yf9k3jnMZrEEAAAQQyFHD1CzvDanE6AgggkDcCjMN501QUFAEEClTA1XG4oAIs9Z1Zs2Z5e1ptvPHGdtNNN9nuu+9uNWrUsM8//9wLqJ566im79957g32vdM78+fO9faw0M0szsQYMGOCFWIsXL7Zrr73WLr/8cu/v+lvdunWDLqq9rYYOHWr77ruvF5ptueWWtnbtWps9e7YXen399dem1+jv6R5+gOXVacTddljf7dO9BK9HAAEEEKiEgKtf2JWoCqcggAACeSnAOJyXzUahEUCggARcHYcLLsBatWqVt7H6hRdeaFoy2LFjRysrK7N3333X+1m/13/169cv171ef/11GzFihL333nvWpk0ba9mypc2dO9e0LFEbw9988822zTbblDtHAZc2g9d/WkLYtm1bW7lypTcrSz/r99rovbS0NO2uHA6wnu59rZ1wRpe0r8EJCCCAAALpC7j6hZ1+TTgDAQQQyE8BxuH8bDdKjQAChSPg6jhccAGWusyaNWts5syZduutt9rzzz/vhUqdOnWyIUOG2CGHHFJuiWC4i3355ZferC3N0tKTB9u1a2f9+/f3lgo2b948YW/UssUnn3zSJkyY4M3+UljWrVs3Lwzr0qWLlZRUbu+qcID1eIfzbMjoIwvn00BNEEAAAYcFXP3CdpiMoiGAAAJZFWAczionF0MAAQTSFnB1HM6rACtt9Tw+IRxgPbrlCdZnzCm2ceMaeVwjio4AAgjkh4CrX9j5oUcpEUAAgcwFGIczN+QKCCCAQCYCro7DBFiZtGoOz51+/hhr9/ZU7x1e3ORga33pRbbnVjVz+I5cGgEEEEBAAq5+YdM6CCCAQLEIMA4XS0tTTwQQcFXA1XGYAMvRHvPyhX+x7f/5qFe695ruYQvO+bsduWeZo6WlWAgggEDhCLj6hV04wtQEAQQQqFiAcZgeggACCFSvgKvjMAFW9faLpO/+z0uusi1ee9z7+zf1N7cXh91r5xxUy9HSUiwEEECgcARc/cIuHGFqggACCBBg0QcQQAABlwVc/d/DBFiO9po5V1xhf3j5Sa90S0ob2M1HTrVrBzd1tLQUCwEEECgcAVe/sAtHmJoggAACBFj0AQQQQMBlAVf/9zABlqO9Zu5fLrfGzz8VlO6SLvfYX85uY43rs5G7o01GsRBAoEAEXP3CLhBeqoEAAgikFGAcTknECxBAAIGcCrg6DhNg5bTZK3/xf99wrTWZ9lBwgT+3+6uddFon27UVG7lXXpUzEUAAgdQCrn5hpy45r0AAAQQKQ4BxuDDakVoggED+Crg6DhNgOdqnPrn9Fms25a6gdLdsP8ran9THDmlX6miJKRYCCCBQGAKufmEXhi61QAABBFILMA6nNuIVCCCAQC4FXB2HCbBy2eoZXPvD++62FneODa4wZcvBVuPIE21kj9oZXJVTEUAAAQRSCbj6hZ2q3PwdAQQQKBQBxuFCaUnqgQAC+Srg6jhMgOVoj/rg0am20dgxQelmbNrH5vQ6164+uo6jJaZYCCCAQGEIuPqFXRi61AIBBBBILcA4nNqIVyCAAAK5FHB1HCbAymWrZ3DtOc8+Y3+49tLgCm9vuLfd1Xm0TTqlnpWWZHBhTkUAAQQQqFDA1S9smg0BBBAoFgHG4WJpaeqJAAKuCrg6DhNgOdpj3nl5pm12xXlB6b5suI2N2mO83XpSXdt2YxIsR5uNYiGAQAEIuPqFXQC0VAEBBBCIJcA4HIuJFyGAAAI5E3B1HCbAylmTZ3bht2fPtpajTgku8mtZYxvZ+UE779AG1n0nNnLPTJezEUAAgeQCrn5h02YIIIBAsQgwDhdLS1NPBBBwVcDVcZgAy9Eeow7T6o8jypXu9L3usx7dW9tJXWo5WmqKhQACCOS/gKtf2PkvSw0QQACBeAKMw/GceBUCCCCQKwFXx2ECrFy1eIbXVYfZ9JqLrObPPwVXuny3G2zDPdvZZX3ZyD1DXk5HAAEEkgq4+oVNkyGAAALFIsA4XCwtTT0RQMBVAVfHYQIsR3uMOkyL22+wOp99EpTwph0vsv/u2MPuGFrX0VJTLAQQQCD/BVz9ws5/WWqAAAIIxBNgHI7nxKsQQACBXAm4Og4TYOWqxTO8rjpMk0fus4Zvvhpc6f6th9m0VkfbHcPqWqtmbOSeITGnI4AAAgkFXP3CprkQQACBYhFgHC6WlqaeCCDgqoCr4zABlqM9Rh2m4cwZ1uTpR4ISPrPZEXb3tqfZFf3qWKdtazpacoqFAAII5LeAq1/Y+a1K6RFAAIH4AozD8a14JQIIIJALAVfHYQKsXLR2Fq6pDlP3w/es+T23BVd7s/k+dv3OV9jg/crs2L3ZyD0LzFwCAQQQWE/A1S9smgoBBBAoFgHG4WJpaeqJAAKuCrg6DhNgOdpj1GFqff8/2/i6K4MSfrbBDnZR+7HWc+dS+2Pv2o6WnGIhgAAC+S3g6hd2fqtSegQQQCC+AONwfCteiQACCORCwNVxmAArF62dhWuqw5SsWG6bXXxmcLWfa29op3R6yNr8ocRuGcRG7llg5hIIIIDAegKufmHTVAgggECxCDAOF0tLU08EEHBVwNVxmADL0R7jd5hWfxxRroQj937QljZqYXcPr2tNG9RwtPQUCwEEEMhfAVe/sPNXlJIjgAAC6QkwDqfnxasRQACBbAu4Og4TYGW7pbN0Pb/DbH7tJbbmx/nBVS/efazNbbSDjTmmjrXfgo3cs8TNZRBAAIFAwNUvbJoIAQQQKBYBxuFiaWnqiQACrgq4Og4TYDnaY/wOs9X9t9vK994OSnn9TpfZmy262Kk9a9nhu5c5WnqKhQACCOSvgKtf2PkrSskRQACB9AQYh9Pz4tUIIIBAtgVcHYcJsLLd0lm6nt9htn3xGVv2jyeCq969zan2TMu+1me3UjvjQDZyzxI3l0EAAQQCAVe/sGkiBBBAoFgEGIeLpaWpJwIIuCrg6jhMgOVoj/E7zPb/ft8WT7wlKOWTrY+ye7cabm1b17S/HVfH0dJTLAQQQCB/BVz9ws5fUUqOAAIIpCfAOJyeF69GAAEEsi3g6jhMgJXtls7S9fwOs9Nvv9jCKy8IrvraRl3txh0vtqb1a9gDp9azUrbBypI4l0EAAQR+F3D1C5v2QQABBIpFgHG4WFqaeiKAgKsCro7DBFiO9hi/w+y6QQNbMPz4oJSfbrCTXdr+Ju/nm06oaztsWuJoDSgWAgggkJ8Crn5h56cmpUYAAQTSF2AcTt+MMxBAAIFsCrg6DhNgZbOVs3gtv8O023Zb++nwbsGV59f5g5229/3ez+ceXMt67cpG7llk51IIIIAAM7DoAwgggEA1C7h641TNLLw9AgggUGUCro7DBFhV1gXSe6Nwh5nfvUNw8qqSUhvZ6SH7tayxHdWxzIZ2rZXehXk1AggggECFAq5+YdNsCCCAQLEIMA4XS0tTTwQQcFXA1XGYAMvRHhPuMD/1O8DW/LIgKOkFe4yzLxpuax23rmlX9Wcjd0ebkGIhgECeCrj6hZ2nnBQbAQQQSFuAcThtMk5AAAEEsirg6jhMgJXVZs7excId5pczhtjKD+cEF//rLn+22Rt2sk2blNg9I+pm7025EgIIIIAASwjpAwgggEA1C7h641TNLLw9AgggUGUCro7DBFhV1gXSe6Nwh1l49WW2/Lmngwvc0eZMm77pod7Pdwyta603ZCP39HR5NQIIIJBcwNUvbNoMAQQQKBYBxuFiaWnqiQACrgq4Og4TYDnaY8IdZvGkCbbk7vFBSR/bfIBN3nKw9/PFh9e2/bYvdbQWFAsBBBDIPwFXv7DzT5ISI4AAApUTYByunBtnIYAAAtkScHUcJsDKVgtn+TrhDrP8hWdt4eiLg3d4eeOedssOF3g/n7BPmQ3ch43cs8zP5RBAoIgFXP3CLuImoeoIIFBkAozDRdbgVBcBBJwTcHUcJsByrqv8XqBwh1n1yYe24NRBQUk/aNLO/tzuOu/n/XcotYsOq+1oLSgWAgggkH8Crn5h558kJUYAAQQqJ8A4XDk3zkIAAQSyJeDqOEyAla0WzvJ1wh1GTyDUkwj947t6m9lZHSd5P27VosTGD2Ej9yzzczkEEChiAVe/sIu4Sag6AggUmQDjcJE1ONVFAAHnBFwdhwmwnOsqvxco2mHmd+8QlHR5zbp2SqcHbXFpAysrrWH3nVLHmjVgI3dHm5JiIYBAngm4+oWdZ4wUFwEEEKi0AONwpek4EQEEEMiKgKvjMAFWVpo3+xeJdpgfD+9maxctCt7ovD0n2jf1t/R+vqp/beu4NRu5Z78VuCICCBSjgKtf2MXYFtQZAQSKU4BxuDjbnVojgIA7Aq6OwwRY7vSRciWJdphfRp5oKz/9KHjNX3a9xt5r9vusrOHdatmRe5Y5WhOKhQACCOSXgKtf2PmlSGkRQACBygswDlfejjMRQACBbAi4Og4TYGWjdXNwjWiHWXjVRbb8xenBO43f7lx7YZODvZ977Vpq5x7MRu45aAYuiQACRSjg6hd2ETYFVUYAgSIVYBwu0oan2ggg4IyAq+MwAZYzXaR8QaIdZvGdt9mS++4IXjR1ixNt6hYneD/vtFlNu2FgHUdrQrEQQACB/BJw9Qs7vxQpLQIIIFB5AcbhyttxJgIIIJANAVfHYQKsbLRuDq4R7TDLpj9li8ZcHrzTi5scbOO2O9f7uWHdGvbQ6fWsrGYOCsIlEUAAgSITcPULu8iageoigEARCzAOF3HjU3UEEHBCwNVxmADLie6xfiGiHWbVh+/ZgjNODl6o/a+0D5Z//P34OrZzSxIsR5uTYiGAQB4JuPqFnUeEFBUBBBDISIBxOCM+TkYAAQQyFnB1HCbAyrhpc3OBaIdZPf8H+/mYQ4I3+36DLeyM9uuWFJ55YC3rvRsbueemNbgqAggUk4CrX9jF1AbUFQEEiluAcbi425/aI4BA9Qu4Og4TYFV/30hYgkQdZn733586qGNlnUY2uOMUW1Hy+95XR+xRZiN71HK0NhQLAQQQyB8BV7+w80eQkiKAAAKZCTAOZ+bH2QgggECmAq6OwwRYmbZsjs5P1GF+7L2frV26JHjHszreY9/Va+n9vPsWNe2aY9jIPUfNwWURQKCIBFz9wi6iJqCqCCBQ5AKMw0XeAag+AghUu4Cr4zABVrV3jcQFSNRhFgwbYKv+8+/ghD+3/Zt90HQ37+cWG5TYAyPrOlobioUAAgjkj4CrX9j5I0hJEUAAgcwEGIcz8+NsBBBAIFMBV8dhAqxMWzZH5yfqML9ePspWvPJC8I637nCBzdy4Z/DzxJPr2ubNS3JUIi6LAAIIFIeAq1/YxaFPLRFAAAEzxmF6AQIIIFC9Aq6OwwRY1dsvkr57og6zeMLNtmTyPcE5T+0wxCZtfFzw8wV9alv3nUodrRHFQgABBPJDwNUv7PzQo5QIIIBA5gKMw5kbcgUEEEAgEwFXx2ECrExaNYfnJuowy55+3BZdd1Xwrh/tfJhd0fyM4Odj9y6zwfuxkXsOm4VLI4BAEQi4+oVdBPRUEQEEEPAEGIfpCAgggED1Crg6DhNgVW+/SPruiTrMindn26/nnhKcs2DHzjZioyuDn/dpU2qX9a3taI0oFgIIIJAfAq5+YeeHHqVEAAEEMhdgHM7ckCsggAACmQi4Og4TYGXSqjk8N1GHWT3vf/bzgMOCd121eRsbsOVtwc+tNiyxO4eykXsOm4VLI4BAEQi4+oVdBPRUEQEEEPAEGIfpCAgggED1Crg6DhNgVW+/SPruiTrM2tWr7ccD9grOqdG4iR3b7iFbXaOm97saNWrYg6fVtaYNajhaK4qFAAIIuC/g6he2+3KUEAEEEMiOAONwdhy5CgIIIFBZAVfHYQKsyrZojs9L1mF+7NXZ1q5cEbz7qP0fsC9rbBz8fEW/OtZp298DLQ4EEEAAgfQFXP3CTr8mnIEAAgjkpwDjcH62G6VGAIHCEXB1HCbAcrSPJeswC4Ycbau+/Dwo9UN9braHf9sx+FmbuGszdw4EEEAAgcoJuPqFXbnacBYCCCCQfwKMw/nXZpQYAQQKS8DVcZgAy9F+lqzD/Hrxubbi9ZeDUr9/5GV21U9dgp977FRqo/qwkbujzUqxEEAgDwRc/cLOAzqKiAACCGRFgHE4K4xcBAEEEKi0gKvjMAFWpZs0tycm6zC/3fZ3Wzr1/uDNfz3yVBv2U9/g5zab1LRbTqyT28JxdQQQQKCABVz9wi5gcqqGAAIIlBNgHKZDIIAAAtUr4Oo4TIBVvf0i6bsn6zDLpj1si264JjivRu+j7ajFw4Kf69aqYY+cWddqlbKRu6NNS7EQQMBxAVe/sB1no3gIIIBA1gQYh7NGyYUQQACBSgm4Og4TYFWqOXN/UrIOs2L2G/brqNODAtTap6sdUXZxuQL9/fi6tnPLktwXkndAAAEEClDA1S/sAqSmSggggEBCAcZhOgYCCCBQvQKujsMEWNXbL5K+e7IOs/q/X9vPJ/YLzivbfie7ZI+x9uF/1wS/G9mjlh2xBxu5O9q0FAsBBBwXcPUL23E2iocAAghkTYBxOGuUXAgBBBColICr4zABVqWaM/cnJeswa5cvtx8P3icoQEnzFvbw0Edsyusrg9/12a3MzjiwVu4LyTsggAACBSjg6hd2AVJTJQQQQCChAOMwHQMBBBCoXgFXx2ECrOrtF0nfvaIOM79nR7M162ZcfTb6cbvouUbBtXZtXdOuO46N3B1tWoqFAAKOC7j6he04G8VDAAEEsibAOJw1Si6EAAIIVErA1XGYAKtSzZn7kyrqMFpCqKWE/rHiqok28Pktg5+bNqhhD51eL/eF5B0QQACBAhRw9Qu7AKmpEgIIIJBQgHGYjoEAAghUr4Cr4zABVvX2i6TvXlGH+fXCM23FP18Lzm106dV20Ct7lrvWhJPr2hbN2cjd0ealWAgg4LCAq1/YDpNRNAQQQCCrAozDWeXkYggggEDaAq6OwwRYaTdl1ZxQUYf57ea/2tLHHgwK0mDkOTZyfh/76sd1ywrPO6S2HbhLadUUlndBAAEECkjA1S/sAiKmKggggECFAozDdBAEEECgegVcHYcJsKq3XyR994o6zNJHp9hvY/8WnFuv//E2brOh9tS7q4Lf9d+zzIZ1YyN3R5uXYiGAgMMCrn5hO0xG0RBAAIGsCjAOZ5WTiyGAAAJpC7g6DhNgpd2UVXNCRR1m+Zuv2sI/nR0UpHbXnvb6IZfZmCeXB7/ruE2pXXVk7aopLO+CAAIIFJCAq1/YBURMVRBAAIEKBRiH6SAIIIBA9Qq4Og4TYFVvv0j67hV1mFVf/McWnHxMcG7Zzm3th/NvsxF3Lg1+t0mTGjZpBBu5O9q8FAsBBBwWcPUL22EyioYAAghkVYBxOKucXAwBBBBIW8DVcZgAK+2mrJoTKuowa5csth/77B8UpOYfNrX6dz5iB41ZUq5wD55ez5o1qFE1BeZdEEAAgQIRcPULu0B4qQYCCCCQUoBxOCURL0AAAQRyKuDqOEyAldNmr/zFU3WY+d07rLt4aZltOOUpO+ruWvbTb2uD31/Rr7Z12paN3CvfCpyJAALFKJBq/C1GE+qMAAIIVKUA43BVavNeCCCAwPoCro7DBFiO9tZUHebnAYfZ6nn/C0rf5LZJdtWc1vbyJ6uD352wTy0buE+ZozWkWAgggICbAqnGXzdLTakQQACBwhFgHC6ctqQmCCCQnwKujsMEWI72p1Qd5pfzT7WVb/8zKP0GV/7NniztaGNnrAh+t98OpXbxYWzk7mgTUywEEHBUINX462ixKRYCCCBQMAKMwwXTlFQEAQTyVMDVcZgAy9EOlarD/HbD1bZ02iNB6Ruc8Uf7eOfD7Lz7lwW/22qjEhs/uK6jNaRYCCCAgJsCqcZfN0tNqRBAAIHCEWAcLpy2pCYIIJCfAq6OwwRYjvanVB1m6UP32W/jbghKX/+4k2x5/2HW74Z1G7mX1jSbdk59q8U2WI62MsVCAAEXBVKNvy6WmTIhgAAChSTAOFxIrUldEEAgHwVcHYcJsBztTak6zPJZM23hpecFpa/T82BreP6l1mvMYluxal2lrh9Qx3ZpVdPRWlIsBBBAwD2BVOOveyWmRAgggEBhCTAOF1Z7UhsEEMg/AVfHYQIsR/tSqg6z6rNPbcHw44PSl7XbwxpfO9bOf2CZvfXFuo3ch3WtZf07spG7o81MsRBAwEGBVOOvg0WmSAgggEBBCTAOF1RzUhkEEMhDAVfHYQIsRztTqg6z5tdf7Ke+PYPS12zZ2pre+ZDd/coKu+eVlcHve7Uts3MPquVoLSkWAggg4J5AqvHXvRJTIgQQQKCwBBiHC6s9qQ0CCOSfgKvjMAGWo30pToeZ371DUPoadetZsylP2axvatulDy8Pfr/jZiV240A2cne0mSkWAgg4KBBn/HWw2BQJAQQQKBgBxuGCaUoqggACeSrg6jhMgOVoh4rTYX4+5hBbPf+HoAZNJky27xttbgNvWxr8rkEds8fPru9oLSkWAggg4J5AnPHXvVJTIgQQQKBwBBiHC6ctqQkCCOSngKvjMAGWo/0pTof55ezhtnLO20ENNrj6Rqu1e0frNnpxuVpNGFLXtmhR4mhNKRYCCCDglkCc8detElMaBBBAoLAEGIcLqz2pDQII5J+Aq+MwAZajfSlOh1n0tz/bsmeeCGrQ8JyLrE6vPjbizqX27+/WBL8/9+Da1mvXUkdrSrEQQAABtwTijL9ulZjSIIAAAoUlwDhcWO1JbRBAIP8EXB2HCbAc7UtxOsySyXfb4gljgxrUG3iy1R94st08fbk9OntV8PvD9yizU3uwkbujTU2xEEDAMYE4469jRaY4CCCAQEEJMA4XVHNSGQQQyEMBV8dhAixHO1OcDrN85vO28MoLghrUPfgwa3DWhTb9/VV2zbR1G7nvvmVNu+boOo7WlGIhgAACbgnEGX/dKjGlQQABBApLgHG4sNqT2iCAQP4JuDoOE2A52pfidJhVn3xoC04dFNSgVoe9bYPRf7d/z1tjI+5Yt5F780Y1bPKp9RytKcVCAAEE3BKIM/66VWJKgwACCBSWAONwYbUntUEAgfwTcHUcJsBytC/F6TBrfv7Rfup/UFCD0i22tia3328rV5sdeE35jdynnFbPNmxYw9HaUiwEEEDAHYE44687paUkCCCAQOEJMA4XXptSIwQQyC8BV8dhAixH+1HcDjO/e4egBiUNG1nTKU9bjVq1bMAtS+y7X9YGf7u8b23r3IaN3B1tboqFAAIOCcQdfx0qMkVBAAEECkqAcbigmpPKIIBAHgq4Og4TYDnameJ2mJ+OPNDWLPg5qEXTux+2mpu2tGumrbDp768Mfn9cp1p2UpcyR2tLsRBAAAF3BOKOv+6UmJIggAAChSXAOFxY7UltEEAg/wRcHYcJsBztS3E7zC9nDLGVH84JatH4r7daWdv29ujslXbz9BXB7zu3qWmX92Ujd0ebm2IhgIBDAnHHX4eKTFEQQACBghJgHC6o5qQyCCCQhwKujsMEWI52prgdZtE1l9myGU8HtWg06jKr3f0ge/erNXbOfes2cm+9YYndMbSuo7WlWAgggIA7AnHHX3dKTEkQQACBwhJgHC6s9qQ2CCCQfwKujsMEWI72pbgdZsm9E23xXeOCWtQffIrVO+ZE+2XxWut7w5JytXv6/PpWm22wHG1xioUAAq4IxB1/XSkv5UAAAQQKTYBxuNBalPoggEC+Cbg6DhNgOdqT4naYZS88a4tGXxzUok6fftbw9PO9nw+7boktWrZuI/frBtSxXVvVdLTGFAsBBBBwQyDu+OtGaSkFAgggUHgCjMOF16bUCAEE8kvA1XGYAMvRfhS3w6z84F375cyhQS1q793FGl1xrffzRQ8tt9fnrgr+NrRrLTuqIxu5O9rkFAsBBBwRiDv+OlJcioEAAggUnADjcME1KRVCAIE8E3B1HCbAcrQjxe0wq7//zn4+7tCgFqXbbmdNbrnH+/m+WSvtjpnrNnLvsXOpjepd29EaUywEEEDADYG4468bpaUUCCCAQOEJMA4XXptSIwQQyC8BV8dhAixH+1HsDrN2rc3vsWdQi5ImTa3Zg0+b1SixWZ+uskseXh78rc0fSuyWQWzk7miTUywEEHBEIPb460h5KQYCCCBQaAKMw4XWotQHAQTyTcDVcZgAy9GelE6H+fGwbrb2t0VBTZrd/4SVtNjYvl2wxgbeuu5JhHXKzJ46r76jNaZYCCCAgBsC6Yy/bpSYUiCAAAKFJcA4XFjtSW0QQCD/BFwdhwmwHO1L6XSYBSNPtFWffhTUpPHfb7eynXb1fu42enG5Gk44ua5t0bzE0VpTLAQQQKD6BdIZf6u/tJQAAQQQKDwBxuHCa1NqhAAC+SXg6jhMgOVoP0qnwywcfbEtf+HZoCaNLrrKau/Xw/v5jEnL7INvVgd/O/fg2tZr11JHa02xEEAAgeoXSGf8rf7SUgIEEECg8AQYhwuvTakRAgjkl4Cr4zABlqP9KJ0Os+Sucbb43olBTRoMO8PqHnmc9/P4F1bYlDdWBn/rvVupnXkgG7k72uwUCwEEHBBIZ/x1oLgUAQEEECg4AcbhgmtSKoQAAnkm4Oo4TIDlaEdKp8Msm/6ULRpzeVCTun2PsQYjzvJ+nv7+Krtm2rqN3Nu2rml/O66Oo7WmWAggttrzYQAAIABJREFUgED1C6Qz/lZ/aSkBAgggUHgCjMOF16bUCAEE8kvA1XGYAMvRfpROh1n57lv2y7kjgprU3rerNbrkau/nufPW2PA71m3k3qR+DZt6Rj1Ha02xEEAAgeoXSGf8rf7SUgIEEECg8AQYhwuvTakRAgjkl4Cr4zABlqP9KJ0Os/rbb+znE/oGNSnbYWdrfOPvSwpXrTY74JryG7lPPrWuNW/ERu6ONj3FQgCBahZIZ/yt5qLy9ggggEBBCjAOF2SzUikEEMgjAVfHYQIsRztROh1m7coV9mOvzkFNSppvZM0emBb8PHj8UvvyxzXBz5f3rWOd29R0tOYUCwEEEKhegXTG3+otKe+OAAIIFKYA43Bhtiu1QgCB/BFwdRwmwHK0D6XbYX7s3cXWLv3/pYI1alizKU9bSdNmXu2uf2aFPfnOuo3cj9mrzIbsX8vRmlMsBBBAoHoF0h1/q7e0vDsCCCBQeAKMw4XXptQIAQTyS8DVcZgAy9F+lG6HWTBsgK36z7+D2jQee5eVtdnB+/mx2Svtpukrgr913LqmXdWfjdwdbXqKhQAC1SyQ7vhbzcXl7RFAAIGCE2AcLrgmpUIIIJBnAq6OwwRYjnakdDvMwisusOUvPx/UZoPLxlitzvt5P7/31Wo7+75lwd/+0LiG3XsKG7k72vQUCwEEqlkg3fG3movL2yOAAAIFJ8A4XHBNSoUQQCDPBFwdhwmwHO1I6XaYxRPH2pIH7g5q0+DUc63uYf29n39dutaOuH5JuZo+fV59q13maOUpFgIIIFCNAumOv9VYVN4aAQQQKEgBxuGCbFYqhQACeSTg6jhMgOVoJ0q3wyx7+nFbdN1VQW3qHTXQ6p98avBz/xuX2E+/rQ1+/ttxdaxtazZyd7T5KRYCCFSjQLrjbzUWlbdGAAEEClKAcbggm5VKIYBAHgm4Og4TYDnaidLtMCtmv2G/jjo9qE3trgdYowuvDH6+8tHl9tLHq4Kfh3atZUd1ZAqWo81PsRBAoBoF0h1/q7GovDUCCCBQkAKMwwXZrFQKAQTySMDVcbigAqxZs2ZZ586dY3WLYcOG2fXXX29169b1Xj9nzhzr16+fzZ07N+n5r776qnXq1Knc35cvX25PPvmkTZgwwfT+ZWVl1q1bNxsxYoR16dLFSkpKYpUn+qJ0O8zqr7+0n0/6fcmgjrJd2lnj68YFP9//2kqb+NK6jdz336HULjqsdqXKxkkIIIBAIQukO/4WsgV1QwABBKpDgHG4OtR5TwQQQGCdgKvjcNEGWOeff75deeWVVqtWLa+VnnjiCTv00EMr7LPRAEvh1ZgxY+ySSy6xhg0bWtu2bW3lypX2xhtveD+PHj3ahg8fbqWlpWl/FtLtMGuXLrEfe/++abuOmptsZk3veST4+bW5q+3ih9Zt5L5lixK7fcjv4R0HAggggID7X9i0EQIIIFAsAun+7+BicaGeCCCAQFUJuDoOF1SAlaoxZ86caSeccIIXNI0bN8422mij4BTNxjr77LPt8ccftz59+qS6lPf3yZMn29ChQ23fffe1sWPHWuvWrW3t2rU2e/ZsO+2002zevHl23333rTdrK87FK9Nh5vfqZLZypXf5GmW1rNmDT1uNho28n/+3YI0df+vS4K1LS8yeHVU/TlF4DQIIIFBUApUZf4sKiMoigAACORZgHM4xMJdHAAEEUgi4Og4XTYClpYHHH3+8FypNnTrVdt9996DJli1bZuecc47NmDHD+9suu+ySskMvWLDABg8e7M22euyxx6xDhw7lzpk+fbq3JHHQoEHeLK3atdNbrleZDvPzkKNt9ZefB+VoMu4+K91qm+Dng69dYstWrtvIXTOwNBOLAwEEEEBgnUBlxl/8EEAAAQSyJ8A4nD1LroQAAghURsDVcbgoAqylS5ealgzefPPNNn78eBsyZIjVqFEjaEeFUQq3Fi9e7M2Y2mSTTVK2sRq0d+/e1r17d2/2lZYMho/58+fbsccea0uWLLH777/fm52VzlGZDrPwkvNs+Wszg7fZ4Krrrdae6/bsOv+BZfbWF6uDv59zUC07qC0buafTLrwWAQQKX6Ay42/hq1BDBBBAoOoEGIerzpp3QgABBBIJuDoOF0WA5c+GOvDAA72lg02aNCnXRp988on179/f9txzTzvzzDPthhtusIcffth7jfbFOuOMM7xZWeHQa8qUKXb00UfbpZde6v0X/pvOU2h21llnee+XaPP3VB+TynSYxeNusCUP3RdcusEZo6xu7yOCn29/cYVNfv33JYY6DmlXZmf1+n0PMA4EEEAAgd8FKjP+YocAAgggkD0BxuHsWXIlBBBAoDICro7DBR9g+Uv9nnvuOW95YM+ePddrv5dfftl7YmC7du28GVP16tWz5s2b21dffWWffvqpN7tKe2Rp/yx/Q3Z/z6zrrrvOC6oSHdokXhu833vvvXbcccel1W8q02GWTXvYFt1wTfA+9QecZPVOHB78POP9VXb1tOXBzztsWmI3ncBG7mk1DC9GAIGCF6jM+FvwKFQQAQQQqEIBxuEqxOatEEAAgQQCro7DBR9gPfLII9a3b1878cQTvSWE9euvv3G5ZknpaYFa5qflgL169bKSkhJbtWqV6XwtP1yxYoUXRHXt2tVr3jjhVJzXJPu0VKbDrHjjVfv1orODS9Y54BBreN4lwc+fzVtjw+5Yt5F7wzo17LGz6/GBRQABBBAICVRm/AUQAQQQQCB7AozD2bPkSggggEBlBFwdhws6wArPvnr00UetW7du67XdmjVrvNlVDzzwgPcUwmOOOabcckA9VXDChAne0wbDIViccCrOa7IZYK36z1xbMGzdTK+y3TpY4zE3B2+xao3ZAVcvLveWk0+rZ80brtsPrDKdm3MQQACBQhJw9Qu7kIypCwIIIFCRAOMw/QMBBBCoXgFXx+GCDrBmzZrlzabSRusTJ05cb++ruF1CywiPOuoob/ng5MmTbeutt66yGVhxy6jXlSxdYptddk5wysrmG9t3515a7hI3vrG5/ffXOsHvjm/7re280aJ03obXIoAAAggggAACCCCAAAIIIIBAgQu0b9/eqRoWbIC1evVqu/zyy72gqaJ9quK0xk8//eTtYTVv3jzT5u1t2rTxNmfXssPbbrvNhg0blvAy/gwshV4KwNI5/MQznXP02lajRpqtXeOdtqZ2bfv2T9fY2tr/x959gFlRXo8fP7ftsktZYAERpYMgKh1BIWBBY40xlliT8LNEE02ixsRojDHFGE000aixJOZvQUVj0GCsWEFBqdJEQJogvS1su+3/vHNh1pW7u3d3Z+6cO/d7n4dHZefOnPfzHo/k5H3fKbRv85/FneWDtW3tfz6m51Y55ZDNjX0M1yOAAAIIIIAAAggggAACCCCAgI8FaGBlaXK3bNkiF198saxYscI6vN28RbCuj9lGWFZWZh3Wbs6++upn8+bNcsEFF4j5674Glsa3EJq4t33vbIl/vsYeQrt/PiPhbj3tf35hdlTuebXa/udhPUNyx/k1K7KyND08BgEEEFAroHXJtFowAkMAAQQcFqAOOwzK7RBAAIFGCmitw75dgWXATz/9dBk9erR1hlVJSUnaKTNvGjTNKdPAmjRpkvTv33+/6z7++GM5++yzpXfv3vL4449Lhw4drNesm/ub7Ynm4HfT/PryZ/369daqLXP4+8SJE60D4hvzaWrC7LzpGqmeOd1+VMkf75WCYSPtf56/Ji7XPlFp/7M5/8qcg8UHAQQQQCAl0NT6ix8CCCCAgDMC1GFnHLkLAggg0FQBrXXYtw2sJ598Ui666CK55ZZbrF+BQPqDyvfs2SNXXXWV/Otf/5KHHnpILr300lrXmjcR3n777XLzzTdbv8y9QqGQ7DsgfsaMGTJ58mQ58sgja+XGa6+9ZjW9JkyYIHfccYcUfmkbXyZJ1NSE2X3fn6XiP8/Yj2j1019K0UnfsP95V0VSzry7vFYIL11fLC0iHOSeybxwDQII+F+gqfXX/zKMEAEEEMiOAHU4O848BQEEEKhLQGsd9mUDy7w50Jx/ZX498cQT1kqo+j77mk3t27e3VlOZg9/NVsKqqiqrqXXTTTfJgAEDrNVXffv2tW9lzrYybyccO3as3HPPPdKrVy8xz541a5ZcffXVsmbNGuvQd/Pzxn6amjAVzz8tu++/y35c8Xcvl5YXX1rr8d95oELWbU+dk2U+d11UJIO67b91srExcz0CCCDgB4Gm1l8/jJ0xIIAAAhoEqMMaZoEYEEAgnwW01mFfNrAqKirkmmuusQ5anzZtmrWNsL6PWWVlDmO/8cYbra2EQ4YMkdLSUlm2bJmYLYaDBg2SBx54QI466qhatzGrt2677Tbrl9lCOHjwYIlGo2JWZZl/Nr9vDno3by9s7KepCVM97W3Z+euf2Y8rOvVMaXXNL2o9/rYXqmTqopj9e5cfVyDfHhVpbIhcjwACCPhSoKn115cYDAoBBBDwQIA67AE6j0QAAQS+JKC1DvuygWW295kD3D/99NMGD3DfN0dm5ZQ56+ree++VN954w2pcmUbWueeeK5dccol07NgxbUKbVVpTpkyxztmaPn26RCIROf744+XKK6+UcePGpT0UPpN/M5qaMLFPl8j2H3zXfkTByNFS8vu7az1y4vtR+cfbNQe5f61/SH79LQ5yz2ReuAYBBPwv0NT6638ZRogAAghkR4A6nB1nnoIAAgjUJaC1DvuygeWHNGxqwiS2b5Ot55xkE4R79ZF2D02sRfLBsrj88tmag9y7lQbl0e8X+YGNMSCAAALNFmhq/W32g7kBAggggIAlQB0mERBAAAFvBbTWYRpY3uZFnU9vTsJsHl9zoHygdRvp8OzLIuGaLYIbdiTlwvtrH+Q+9caWSiUICwEEEMiuQHPqb3Yj5WkIIICAPwWow/6cV0aFAAK5I6C1DtPAUppDzUmYbRd9U+Ib1tsja//Y8xLqcnCtkZo3EZo3Eu77PHRJkfQ+gIPclaYDYSGAQBYFmlN/sxgmj0IAAQR8K0Ad9u3UMjAEEMgRAa11mAaW0gRqTsLs/PnVUj17pj2ytnf9XSIDh9Ya6U2TKmXG8rj9e9eeXCCnDuEgd6XpQFgIIJBFgebU3yyGyaMQQAAB3wpQh307tQwMAQRyREBrHaaBpTSBmpMwZX+9XSr/+7w9sja/+I0UHl9zLpb5wSNvVctTH0Tta04dHJFrTylQqkFYCCCAQPYEmlN/sxclT0IAAQT8K0Ad9u/cMjIEEMgNAa11mAaW0vxpTsJUPPuE7H7wHntkLS/5oRSfX/NmQvODqYtictsLVfY1h3QOygP/x0HuStOBsBBAIIsCzam/WQyTRyGAAAK+FaAO+3ZqGRgCCOSIgNY6TANLaQI1J2Gq3n5ddv3uJntkRWecI62uvr7WSFdsSsjlj1TYv9ciEpCXri9WqkFYCCCAQPYEmlN/sxclT0IAAQT8K0Ad9u/cMjIEEMgNAa11mAaW0vxpTsLEFi+Q7T+6xB5Z4ehx0ubWO2uNNJ4Q+fof90iy5hx3efqqYunYJqBUhLAQQACB7Ag0p/5mJ0KeggACCPhbgDrs7/lldAggoF9Aax2mgaU0d5qTMInNm2Tr+afZIwsfcqi0u///7TfSa56olI/X1Bzkfsu3CmVs/7BSEcJCAAEEsiPQnPqbnQh5CgIIIOBvAeqwv+eX0SGAgH4BrXWYBpbS3Gluwmwef6Q9smD7Uimd9PJ+I73n1Wp5YXbNQe7fHhWRy4/jIHelKUFYCCCQJYHm1t8shcljEEAAAd8KUId9O7UMDAEEckRAax2mgaU0gZqbMGYFllmJte9T+tQUCXbsVGu0L86JyV9fqTnIfXD3kPz5whZKRQgLAQQQyI5Ac+tvdqLkKQgggIB/BajD/p1bRoYAArkhoLUO08BSmj/NTZgd110p0fmz7dG1vecfEhlwRK3Rmu2DZhvhvk/b4oD8+ycc5K40JQgLAQSyJNDc+pulMHkMAggg4FsB6rBvp5aBIYBAjghorcM0sJQmUHMTpuzPv5PKl1+0R9fm5j9I4bjja422rCIp37y7vNbvTflpsRQVcJC70rQgLAQQyIJAc+tvFkLkEQgggICvBajDvp5eBocAAjkgoLUO08BSmjzNTZg9Ex+V8n8+YI+u5RU/keKzL9hvtJc+UiErNyXs3zdbCM1WQj4IIIBAvgo0t/7mqxvjRgABBJwSoA47Jcl9EEAAgaYJaK3DNLCaNp+uf6u5CVP1xsuy6/Zb7DiLzrpAWl35k/3i/sOLVfLGwpj9+5cdWyDnHRVxfXw8AAEEENAq0Nz6q3VcxIUAAgjkigB1OFdmijgRQMCvAlrrMA0spRnX3ISJzp8jO667wh6d2T5othF+9fPU+9XyyNs1byL8Wr+Q/PosDnJXmhaEhQACWRBobv3NQog8AgEEEPC1AHXY19PL4BBAIAcEtNZhGlhKk6e5CZPYsF62XvRNe3SRwwZK278+st9oZyyPy02Tag5yP7BtUJ74QZFSFcJCAAEE3Bdobv11P0KegAACCPhbgDrs7/lldAggoF9Aax2mgaU0d5qdMPG4bP76Ufbogp06S+nEmkPd9/1gw86kXHhf7YPcp97YUqkKYSGAAALuCzS7/rofIk9AAAEEfC1AHfb19DI4BBDIAQGtdZgGltLkcSJhtp5zkiS2b0uNMBCUDs++LIG27fYb8Xn3lsvmsqT9+w9eUiR9DggqlSEsBBBAwF0BJ+qvuxFydwQQQMDfAtRhf88vo0MAAf0CWuswDSylueNEwuz4yWUSXTjfHmG7+x+T8CH99xvxL5+tlA+Wxe3fv/aUQjl1cFipDGEhgAAC7go4UX/djZC7I4AAAv4WoA77e34ZHQII6BfQWodpYCnNHScSZtcffy1Vr//PHmHJb+6UgqPH7Tfif7xdLRPfrznI/ZTBYbnulEKlMoSFAAIIuCvgRP11N0LujgACCPhbgDrs7/lldAggoF9Aax2mgaU0d5xImD2PPSzljz1sj7DVVT+Vom+eu9+Ipy6KyW0vVNm/36tTUB6+lIPclaYGYSGAgMsCTtRfl0Pk9ggggICvBajDvp5eBocAAjkgoLUO08BSmjxOJEzFKy/K7j/9zh5h8XnfkZaXXrXfiD/blJDLHqmwfz8cFHn1Bg5yV5oahIUAAi4LOFF/XQ6R2yOAAAK+FqAO+3p6GRwCCOSAgNY6TANLafI4kTDROR/Kjp/VNKwKjz9J2vziN/uNOJkUOe1Pe6SyZhehPHVVsXRqE1CqQ1gIIICAewJO1F/3ouPOCCCAgP8FqMP+n2NGiAACugW01mEaWErzxomEia9dLdsmnGOPMDJwqLS96+9pR3ztE5Uyf03NQe63fKtQxvbnIHel6UFYCCDgooAT9dfF8Lg1Aggg4HsB6rDvp5gBIoCAcgGtdZgGltLEcSRhqqpk86lfs0cYOqirtP9//0474nterZYXZtcswTrvqIhcdmyBUh3CQgABBNwTcKT+uhced0YAAQR8L0Ad9v0UM0AEEFAuoLUO08BSmjhOJcyWM8dLsmyXNcpAQYGUTnpZAq1a7zfq/86JyV9eqTnIfVD3kNx1YQulOoSFAAIIuCfgVP11L0LujAACCPhbgDrs7/lldAggoF9Aax2mgaU0d5xKmB1XTZDoJ4vsUbZ7eKKEe/bZb9QLP0/Ijx+rOci9VaHIC9dxkLvS9CAsBBBwUcCp+utiiNwaAQQQ8LUAddjX08vgEEAgBwS01mEaWEqTx6mE2XXbL6XqzdfsUZbc9hcpOPLo/UZdVpmUb95VXuv3p/y0pRSxi1BphhAWAgi4JeBU/XUrPu6LAAII+F2AOuz3GWZ8CCCgXUBrHaaBpTRznEqYPY8+IOVPPmqPstU1v5CiU89MO+rv/6NClm9M2D/70wUtZEiPkFIhwkIAAQTcEXCq/roTHXdFAAEE/C9AHfb/HDNCBBDQLaC1DtPAUpo3TiVMxZTnZfdfbrdHWXzRJdLye99PO+rb/1slry+I2T+79JgCOf/oiFIhwkIAAQTcEXCq/roTHXdFAAEE/C9AHfb/HDNCBBDQLaC1DtPAUpo3TiVM1czpsuuma+xRtjjpdGn905vTjvqZGVF56M1q+2df6xeWX59VqFSIsBBAAAF3BJyqv+5Ex10RQAAB/wtQh/0/x4wQAQR0C2itwzSwlOaNUwkTX7VCtl16vj3KgmEjpeSP96Yd9YzlMblpUs2bCDu2DsjTVxcrFSIsBBBAwB0Bp+qvO9FxVwQQQMD/AtRh/88xI0QAAd0CWuswDSyleeNUwiT37JYtZxxnjzLUrYe0/+ektKPeuDMpF9xX+yD3qTfyJkKlKUJYCCDgkoBT9del8LgtAggg4HsB6rDvp5gBIoCAcgGtdZgGltLEcTJhtnzjGEmWpxpTgeKWUvrsyxIobJF25Bc/UCHrt9cc5P7QJUXS+4CgUiXCQgABBJwXcLL+Oh8dd0QAAQT8L0Ad9v8cM0IEENAtoLUO08BSmjdOJsz2Ky6W2PKl9kjbPfqshLt2TzvyXz1XJdM/rTnI/ZqTC+W0IWGlSoSFAAIIOC/gZP11PjruiAACCPhfgDrs/zlmhAggoFtAax2mgaU0b5xMmF2/uUGq3n3THmnbO++TyJARaUf+j7erZeL7UftnJw8Ky09P5SB3pWlCWAgg4IKAk/XXhfC4JQIIIOB7Aeqw76eYASKAgHIBrXWYBpbSxHEyYXY/dK9UTHrcHmmbn90ihSeemnbkby6Kye9fqDnIvWfHgDxyGQe5K00TwkIAARcEnKy/LoTHLRFAAAHfC1CHfT/FDBABBJQLaK3DNLCUJo6TCVMx+VnZ/bc77ZG2nHCFFF/4f2lHvnJTQi59pKLWzzjIXWmSEBYCCLgi4GT9dSVAbooAAgj4XIA67PMJZngIIKBeQGsdpoGlNHWcTJiq99+RXb+63h5p0WnfklY/uSHtyJMicvZfymVHufm71GfiD4vkgBIOcleaKoSFAAIOCzhZfx0OjdshgAACeSFAHc6LaWaQCCCgWEBrHaaBpTRpnEyY6LJPZMeV37FHWjBytJT8/u46R37tExUyf03Nmwhv+VYLGds/pFSKsBBAAAFnBZysv85Gxt0QQACB/BCgDufHPDNKBBDQK6C1DtPAUpozTiZMcucO2XLWifZIw737SrsHn6xz5Pe+ViWTZ9W8ifDboyJy+XEFSqUICwEEEHBWwMn662xk3A0BBBDIDwHqcH7MM6NEAAG9AlrrMA0spTnjdMJsOWWMJKurrdEG2pRIh2dfEQmlX1U1ZW5M7n655iD3Qd1CctdFLZRKERYCCCDgrIDT9dfZ6LgbAggg4H8B6rD/55gRIoCAbgGtdZgGltK8cTphtl92vsRWrrBH2/6JyRLq3CXt6Bd+npAfP1ZzkHthROR/17dUKkVYCCCAgLMCTtdfZ6PjbggggID/BajD/p9jRogAAroFtNZhGlhK88bphNn5q+ul+v137NG2vfshiRwxOO3o91SJnHn3HonXHIMl//1psRQXBJRqERYCCCDgnIDT9de5yLgTAgggkB8C1OH8mGdGiQACegW01mEaWEpzxumE2f3A3VLx76fs0ba58XdSeFzNuVhfZbjinxWybENNB+vOC1rI0B4c5K40XQgLAQQcFHC6/joYGrdCAAEE8kKAOpwX08wgEUBAsYDWOkwDS2nSOJ0w5c9NlD1//4s92paXXSXF3655M+FXGf743yp5bUHNQe6XHlsg5x8VUapFWAgggIBzAk7XX+ci404IIIBAfghQh/NjnhklAgjoFdBah2lgKc0ZpxOm6t03ZddvbrBHW/TNc6XVVT+tc/TPzIjKQ2+mDn03nzH9wnLrWYVKtQgLAQQQcE7A6frrXGTcCQEEEMgPAepwfswzo0QAAb0CWuswDSylOeN0wkSXLJQdV/+fPdrCMcdIm1/fUefoP1wRl188U2n/vEPrgDxzdbFSLcJCAAEEnBNwuv46Fxl3QgABBPJDgDqcH/PMKBFAQK+A1jpMA0tpzjidMPGtm2Xbt0+1RxvuN0Da3fevOke/aWdCzr+v5k2E5sKpN/ImQqXpQlgIIOCggNP118HQuBUCCCCQFwLU4byYZgaJAAKKBbTWYRpYSpPGjYTZfOIokUTqYPZg+w5SOul/9Y7+Ow+Uy7rtSfuaBy8pkj4HBJWKERYCCCDgjIAb9deZyLgLAgggkB8C1OH8mGdGiQACegW01mEaWEpzxo2E2T7hHImtXW2PuPSZlyRY2rFOgV89VyXTP605yP2akwvktCEc5K40ZQgLAQQcEnCj/joUGrdBAAEE8kKAOpwX08wgEUBAsYDWOkwDS2nSuJEwO2+8Rqo/nG6PuO29/5TIoYfXKfDou1F5YlrNQe4nDwrLT0/lIHelKUNYCCDgkIAb9deh0LgNAgggkBcC1OG8mGYGiQACigW01mEaWEqTxo2E2X3vnVLxwrP2iNvccrsUfu24OgXeWhyT302uqvXzI7qGZMK4iAzqFlIqR1gIIIBA8wTcqL/Ni4hvI4AAAvklQB3Or/lmtAggoE9Aax2mgaUvV6yI3EiY8qcfkz2P/M0ecasrr5Gis86vU2Dl5oRc+nDtg9z3XXzuyIhMGFcgBWGlgISFAAIINFHAjfrbxFD4GgIIIJCXAtThvJx2Bo0AAooEtNZhGliKkuTLobiRMJVvviplt91sP6b4nAul5fd/XK/AA29Uy3MfRtNe0600aK3GGtufLpbSNCIsBBBogoAb9bcJYfAVBBBAIG8FqMN5O/UMHAEElAhorcM0sJQkyFfDcCNhogvny46fXGY/qnDceGlz820NCixeF5cH3oiK+Wu6z4lHhGXC2Ih0KuENhQ1icgECCKgXcKP+qh80ASKAAAKKBKjDiiaDUBBAIC8FtNZhGlhK09GNhIlv/EK2XXiGPeLI4YNZ9r81AAAgAElEQVSk7V8ezljArMQyK7LSfdoUBeT/xhXI6UNZjZUxKBcigIBKATfqr8qBEhQCCCCgVIA6rHRiCAsBBPJGQGsdpoGlNAXdSJhkIiFbThxljzh0wIHS/skXGiWweVdSHphaLe8siaX93sjeIfne2IgcciCHvDcKlosRQECNgBv1V83gCAQBBBDIAQHqcA5MEiEigICvBbTWYRpYStPOrYTZdvGZEv9iXWrUwaB0ePYVCZS0bbSCaWCZ1Viby5Jpv/u9sQVy8ZhIo+/LFxBAAAGvBdyqv16Pi+cjgAACuSJAHc6VmSJOBBDwq4DWOkwDS2nGuZUwO35+tURnz7RH3e7vj0u4T78mKVTHRP7xdt2HvPc7MCgTxhbIiN6sxmoSMF9CAAFPBNyqv54MhocigAACOShAHc7BSSNkBBDwlYDWOkwDS2mauZUwZXfdJpX/m2yPuuS3f5aCo77WLIVFnyfk71Or6zzk/czhEbloTETaFgea9Ry+jAACCGRDwK36m43YeQYCCCDgBwHqsB9mkTEggEAuC2itwzSwlGaVWwlT/uQ/Zc+jf7dH3epHP5Oib5ztiEJ9h7x3LgmI2VZ4whEc8u4INjdBAAHXBNyqv64FzI0RQAABnwlQh302oQwHAQRyTkBrHaaBpTSV3EqYytdekrI7brVHXXz+96TlJT9wTGHdtqT84526D3k/dkDYOhure4egY8/kRggggICTAm7VXydj5F4IIICAnwWow36eXcaGAAK5IKC1DtPAUpo9biVM9dxZsvP6moZV4fiTpc0NNQ0tpzjeWhyTB6emP+S9RUSs1VjnjOSQd6e8uQ8CCDgn4Fb9dS5C7oQAAgj4W4A67O/5ZXQIIKBfQGsdpoGlNHfcSpj4+s9l23e+ZY86MmiYtP3zA64o7K5MyuPTomK2Fqb7DO0Rss7GGtSNQ95dmQBuigACTRJwq/42KRi+hAACCOShAHU4DyedISOAgCoBrXWYBpaqNKkJxq2ESUarZcvJY+wHhQ7qKu3/379dVZi7OiH/fLvuQ97PPyoiF4yOSHEBh7y7OhHcHAEEMhJwq/5m9HAuQgABBBAQ6jBJgAACCHgroLUO08DyNi/qfLqbCbPt/NMlvnmj9exAYaGUPvuKBIpbui7xzIyoPPRmddrn9OoUlIvHFMjY/qzGcn0ieAACCNQr4Gb9hR4BBBBAoGEB6nDDRlyBAAIIuCmgtQ7TwHJz1ptxbzcTZsd1V0p0/mw7unaPPC3hHr2aEW3mX125OWFtK3xnSSztl04eFJYLR0fkwLYc8p65KlcigICTAm7WXyfj5F4IIICAXwWow36dWcaFAAK5IqC1DtPAUppBbiZM2Z2/kcpXp9gjL7n9HikYPiqrEq9+HJVH34nK5rLkfs8tbRWQi8YUyDeGhrMaEw9DAAEEjICb9RdhBBBAAIGGBajDDRtxBQIIIOCmgNY6TAPLzVlvxr3dTJg9/3pQyp/4hx1dq2tvkqJTzmhGtE376rbdSZn4flT+Myv9Ie9H9w1ZZ2Md2oVthU0T5lsIINAUATfrb1Pi4TsIIIBAvglQh/NtxhkvAghoE9Bah2lgacuUvfG4mTCV/3tByu76vT3y4u9cJi2/c5lnEjNXxOWJaVFZvC6+XwyhoFhnY11wdETM3/NBAAEE3BZws/66HTv3RwABBPwgQB32wywyBgQQyGUBrXWYBpbSrHIzYapnzZCdN/zIHnnRyWdIq+tu8lQikRB58v1q+de76VdjDTgoZJ2NNaoPq7E8nSgejkAeCLhZf/OAjyEigAACzRagDjebkBsggAACzRLQWodpYDVrWt37spsJE1u9UrZf8m07+ILhI6Xk9nvdG0wj7rz0i4Q8OT0q0z9Nf8j7GcPCctHoAmnfKtCIu3IpAgggkLmAm/U38yi4EgEEEMhfAepw/s49I0cAAR0CWuswDSwd+bFfFG4mTLKiQracPs5+Zqh7T2n/j2dUSfx3TtRqZKU75P2gdkE576iwnDI4oipmgkEAAX8IuFl//SHEKBBAAAF3BajD7vpydwQQQKAhAa11mAZWQzPn0c/dTpit554siW1brdEFWraS0mdfkUBBgUejTf/YDTsTMnF6VF6al3411sg+ITl3ZEQGd2dboaqJIxgEclzA7fqb4zyEjwACCLguQB12nZgHIIAAAvUKaK3DNLCUJq7bCbPjx5dJdNF8e/Tt/9+/JXRQV5Ua7y2Ny5PTq2XZhkTa+M4cHpZzR0WkUxtOeVc5gQSFQI4JuF1/c4yDcBFAAIGsC1CHs07OAxFAAIFaAlrrMA0spYnqdsLsuu1mqXrzVXv0bf/0gEQGD1OqIVIZTVpbCie+n/6Q945tAtZqrG+NYFuh2kkkMARyRMDt+psjDISJAAIIeCZAHfaMngcjgAACloDWOkwDS2mCup0we/5xn5Q/9f/s0be54ddSOP4UpRo1YS36PC6TZkZl2tJ42lgHdQvKuaMKeFuh+pkkQAT0Crhdf/WOnMgQQAABHQLUYR3zQBQIIJC/AlrrMA0spTnpdsJUvPic7L7nDnv0Lf/vSim+YIJSjf3Den1BzGpkfbYp/bbCkwelthV2K2VbYc5MKoEioETA7fqrZJiEgQACCKgVoA6rnRoCQwCBPBHQWodpYClNQLcTpnrGNNn5y2vt0Rd94yxp9aOfK9VIH1ZFddJqYk2aEZXKNDsLWxelthWaRlaYPlZOzS3BIuClgNv118ux8WwEEEAgFwSow7kwS8SIAAJ+FtBah2lgKc06txMmtmKZbP/+hfboC0aNkZLf3aVUo/6wVmxMWI2sNxamf1thvwPNtsKIHHNoOCfHR9AIIJBdAbfrb3ZHw9MQQACB3BOgDufenBExAgj4S0BrHaaBpTTP3E6YRNku2XrmeHv04d6HSLsHn1CqkVlY7y2NWauxFq9Lv63w2AGpbYWHdGY5VmaiXIVAfgq4XX/zU5VRI4AAApkLUIczt+JKBBBAwA0BrXWYBpYbs+3APbORMFvOHC/Jsl1WtIGSttLhuVdEArnd3Ekmxd5WuKM8ud9MREJiNbHM1sJWLQIOzBS3QAABvwlko/76zYzxIIAAAk4KUIed1OReCCCAQOMFtNZhGliNn8usfCMbCbP9qgkS+2SRPZ7SiS9KsFPnrIzP7Yes256wVmNNmZt+W2H3DqlthScNZFuh23PB/RHINYFs1N9cMyFeBBBAIJsC1OFsavMsBBBAYH8BrXWYBpbSbM1Gwuz67S+k6p2ptkDbvzwskcMHKRVpWlgffRaXSTOqZc6q9NsKj+obslZjDewWatoD+BYCCPhOIBv113doDAgBBBBwUIA67CAmt0IAAQSaIKC1DtPAasJkZuMr2UiY3X//i1Q8N9EeTptf/l4KjzkhG8PL+jNenBOzthZ+sT19I+usI1PbCju0Zlth1ieHByKgTCAb9VfZkAkHAQQQUCVAHVY1HQSDAAJ5KKC1DtPAUpqM2UiYiueflt3317x5sOXlP5Licy9SKtL8sLbtSVrbCp+dGU17swNKglYT65vD2VbYfG3ugEDuCmSj/uauDpEjgAAC7gtQh9035gkIIIBAfQJa6zANLKV5m42EqXrvLdl1689tgaJvnSetfnCtUhHnwlr4eep8rOmfpj8fa0iP1LbCI3uzrdA5de6EQO4IZKP+5o4GkSKAAALZF6AOZ9+cJyKAAAJfFtBah2lgKc3TbCRM7NMlsv0H37UFCsYcKyW//qNSEefDem1Balvhyk3ptxWeOiS1rfDg9mwrdF6fOyKgVyAb9Vfv6IkMAQQQ8F6AOuz9HBABAgjkt4DWOkwDS2leZiNhEtu3ydZzTrIFIv0Pk7Z/e1SpiDthlVeLtRrLNLKqosn9HlJSHLCaWOaNhUH6WO5MAndFQJlANuqvsiETDgIIIKBKgDqsajoIBgEE8lBAax2mgaU0GbOVMFtOP0aSFeWWQrC0o5Q+85JSEXfDWr4xYTWxpi5Mv62wf5fU+VjjDuV8LHdngrsj4L1Atuqv9yMlAgQQQECnAHVY57wQFQII5I+A1jpMA0tpDmYrYbZfcbHEli+1FUonvSzB9qVKVdwP671P4lYja/G6eNqHHTcgZK3G6tuZ87Hcnw2egIA3Atmqv96MjqcigAAC+gWow/rniAgRQMDfAlrrMA0spXmXrYTZdcv1UjX9HVuh7X3/kki/AUpVshNWMilWE8tsLdxRvv+2woKw2NsKWxayrzA7s8JTEMieQLbqb/ZGxJMQQACB3BKgDufWfBEtAgj4T0BrHaaBpTTXspUwu//2J6mYPMlWKPn1HVIw5hilKtkNa9221LbCKXPTbyvs0SForcb6+kC2FWZ3ZngaAu4KZKv+ujsK7o4AAgjkrgB1OHfnjsgRQMAfAlrrMA0spfmVrYQpn/S47HnoXluh1Q+vk6Izv61UxZuwPvosbq3GmrMq/bbCo/qG5FsjIjK0B9sKvZkhnoqAswLZqr/ORs3dEEAAAf8IUIf9M5eMBAEEclNAax2mgaU0n7KVMFVvvy67fneTrVB87sXS8vKrlap4G9YLs1PbCjfs3H9boYnMrMQ6c7g5HyvobaA8HQEEmiWQrfrbrCD5MgIIIOBjAeqwjyeXoSGAQE4IaK3DNLCUpk+2Eia66GPZ8eNLbYXCY0+UNjf9TqmK92FtLUta2wqf+zCaNphwUOSbwyPWiqwDSjgfy/sZIwIEGi+Qrfrb+Mj4BgIIIJAfAtTh/JhnRokAAnoFtNZhGlhKcyZbCZPYvEm2nn+arRA5fLC0/ctDSlX0hLVgbWpb4fvL0m8rbNcyYDWxvjk8LMUFNLL0zByRINCwQLbqb8ORcAUCCCCQnwLU4fycd0aNAAJ6BLTWYRpYenKkViTZTJjNp4wRqa62nh/qfKC0f+IFpSr6wnp7SUz+81FUFn6eSBtc9w5BOXN4WE4fGtEXPBEhgEBagWzWX6YAAQQQQGB/AeowWYEAAgh4K6C1DtPA8jYv6nx6NhNm26XnS3zVilQsoZB0eO5VCbRuo1RGZ1hT5katRtaqLenPxzq8a1C+NbxAxh3KQe86Z5CoEKgRyGb9xR0BBBBAgAYWOYAAAghoE9D652EaWNoyZW882UyYnTdeI9UfTrcl2j34pIR791UqozesymhS/vNRTP4zKypbd6dvZI0+JGxtK+SNhXrnkcgQyGb9RRsBBBBAgAYWOYAAAghoE9D652EaWNoyxYMG1u6/3i4V/33elij5/d1SMHK0Uhn9YW0uM42sqLwwOyamqZXuc9LAsHVGVu8DeGOh/hklwnwT0Pof7HybB8aLAAL5K0Adzt+5Z+QIIKBDQGsdpoGlIz/2iyKbCVM+8VHZ888H7Bha/fgGKTr9W0plcieslZsS1mqsl+bF0gYdDonVxDpzeEQ6teGg99yZWSL1u0A266/fLRkfAggg0BQB6nBT1PgOAggg4JyA1jpMA8u5OXb0TtlMmMrX/ydlf/y1HX/xhROk5YQrHR1PPt/s4zVxq5H17ifp31hY2iog3xwesZpZLTjrPZ9ThbErEchm/VUyZMJAAAEEVAlQh1VNB8EggEAeCmitwzSwlCZjNhMm+vEc2XHtFbZE4QmnSJuf1zS0lBLlXFjTP43J5FlRmbMq/RsLe5g3Fo6IyGlDwjk3NgJGwE8C2ay/fnJjLAgggIBTAtRhpyS5DwIIINA0Aa11mAZW0+bT9W9lM2HiX6yTbRefaY8pMmS4tL3zftfHmK8PePXjmEyeHZNPv0i/Imtgt5CcOTwsY/vTyMrXHGHc3gpks/56O1KejgACCOgUoA7rnBeiQgCB/BHQWodpYCnNwawmTDwum08eLZJIrQwKHdxN2v/rOaUy/ggrnhBrW+HkWTH5Ykf6FVmjDwnJt0YUyODuHPTuj1lnFLkikNX6mysoxIkAAghkUYA6nEVsHoUAAgikEdBah2lgKU3XbCfMtgnnSHztaksjUNhCSp97VQJFRUp1/BPWjvKkta3QNLLKKtO/sfDkwRE5c1iYNxb6Z9oZiXKBbNdf5RyEhwACCGRdgDqcdXIeiAACCNQS0FqHaWApTdRsJ8zOn18t1bNn2hrt/vmMhLv1VKrjv7A+35aQ/3wUtbYWpvsUhAPWtkJzRlbH1ryx0H8ZwIg0CWS7/moaO7EggAACGgSowxpmgRgQQCCfBbTWYV82sB588EG54oqaQ8m/mnhf//rX5cknn5TS0tJaP1q1apXce++98tJLL8nSpUtlyJAhcu6558oll1wiHTt2TJu/VVVVMmXKFHnkkUdk+vTpEolE5Pjjj5crr7xSxo0bJ8Fg07Z/ZTthyv70O6l85UV7jCV/vFcKho3M539nPRn7kvVxq5E1dVHdbyw0bys8c3hECnljoSdzxEP9L5Dt+ut/UUaIAAIINE6AOtw4L65GAAEEnBbQWod918Cqrq6WG264Qe6+++465zBdA2vevHlW02vmzJnSr18/6dq1qyxbtkxWr14tJ554ovztb3+Tvn371rqnaV7dcccd8qtf/Upat24tgwcPlmg0KjNmzLD++bbbbrPuGQ43/jDubCdM+WMPy57HHrbH1+qnv5Sik77h9L8H3C9DgY9WxK3VWDOWp1+R1bNT0GpinTq48bmVYQhchkDeCmS7/uYtNANHAAEE6hCgDpMaCCCAgLcCWuuw7xpYO3fulEsvvVTWr18vEydOlO7duzc485s3b5bvf//78sYbb1iNr+9+97tW02nPnj1y5513yq233ipXXXWV1awq+tK5UE8//bRcfvnlMnbsWLnvvvusZyWTSZk1a5ZcffXVsmHDBmul1+jRoxuM4asXZDthzOorswpr36fldy+X4osvbXTcfMFZgTcXpd5YuOjz9CuyBpk3Fo6IyNf6hZx9MHdDII8Fsl1/85iaoSOAAAJpBajDJAYCCCDgrYDWOuy7Btby5cvlvPPOkwEDBlhNJbMSqqHP888/L2eddZb86Ec/sppUhYWF9ld27dplNaNef/11mTx5shx55JHWz7Zv325tLTSrrb78+/u++Nprr8nZZ58tEyZM2O+eDcVjfp7thDHnX5lzsPZ9ik79prS65sZMQuWaLAi8MDt1PtaaLenfWPi1fmHrjKxB3WlkZWE6eITPBbJdf33OyfAQQACBRgtQhxtNxhcQQAABRwW01mHfNbBMQ8ls+TMrpn77299KKFT//6D/8pZD03Q64YQT9pv4xx57zFqVddddd8k111xj/dxM6Omnny7jx49P2ygzq7ouuOACKS8vz3gl2JcfnO2EMW8gNG8i3PcpGHGUlPzhr47+S8DNmidQXpWU/5g3Fs6Oybbd6d9YeMrgsHxjaET6dm7a2WvNi5BvI+APgWzXX3+oMQoEEEDAOQHqsHOW3AkBBBBoioDWOuy7Bta+ZtOjjz4qBx98sNx+++0ydepU61yr733ve/sdyG5WUl188cWyZs0amTRpkvTv33+/+TWHs48ZM8baZmi2GJpthM8884y10uuWW26xfgUCtd8MV1FRYTW7zIHy06ZNa/Q2wmwnTLKqUracOtYee7hnb2n38FNNyXW+47LAxp2JVCNrVlyi8f0bWSYTTx8akdOGhqV3JxpZLk8Ht/ehQLbrrw8JGRICCCDQLAHqcLP4+DICCCDQbAGtddhXDSxz/pQ5r8r8OuaYY2Tx4sVW48qcZzV//nzZtm2bjBw50loxNWzYMGtSzSHtZqWU+dR1ZpZ5I+G3v/1t6dy5s/32QtPIuvbaa2utyvpqlpgVYOaA9yeeeEIuvPDCRiWRFwmz7eIzJf7FOivOYKvWUvrcKyJhXnXXqInL4sXLNyas1Vgvz4umfWooKHLakLDVzOrZkUZWFqeGR+W4gBf1N8fJCB8BBBBwVIA67CgnN0MAAQQaLaC1DvuqgVVWViY//OEP5fHHH5dTTz1V7rnnHunVq5c1WWallTnfyqzIMj975JFHrIZUuubUV2c33TWZNKcyuaauTPIiYXZed6VUz59th9T+secl1OXgRic7X8iuwLzVcZk8KybvLU3/xsJIqKaR1b0Djazszg5Py0UBL+pvLjoRMwIIIOCWAHXYLVnuiwACCGQmoLUO+6qBZc6duv76661VVffff78ceuihtWZn34HsZpuhaWCZQ9i1N7AySy9nrip95l/Scs5M+2abrrhWKnv2debm3MV1gcWbW8kHa9rK0i2t0j4rEkrIqIN3yKiuO6Rjy2rX4+EBCCCAAAIIIIAAAggggAACuSuwb+ealhH4qoGVCeqTTz4pF110kfzgBz+QP//5z1az66vbA796Hy9XYGUyJqeuafvqi9LmzZft2209b4LsGZJ66yKf3BFYsLG1zFjbVpZtbZk26ELTyOq6Q0Z23S4ditNvP8yd0RIpAggggAACCCCAAAIIIICAGwI0sNxQbcQ9v3ogu9lauO98KtPc6tKly35329fAMofCm+2J7dq1sw5nv+KKK+Tvf/+7dbh7us++LYRPP/201SRrzMeLJXuVU56Xsr/cbofZ8pIfSvH5321M2FyrSODtJXH575yomC2G6T6tWgRSZ2QNiUjntrVfQqBoGISCQNYFvKi/WR8kD0QAAQQUC1CHFU8OoSGAQF4IaK3DvluBVV1dLeZXq1bpt1G9++67Mm7cOPuNgpWVlbyFcO+/gtUzp8vOm66x/4UsOuMcaXX19XnxL6ifB/nGwphMmRuTBWvTN7LaFO1tZA2NSKc2NLL8nAuMLTMBrf/Bzix6rkIAAQRyX4A6nPtzyAgQQCC3BbTWYV81sF588UU544wz5NJLL5W//vWvUlxcvF/W7Fs5ZVZH3XTTTRKNRuWGG24Q81bB1157TU444YQ6v3PXXXfJNdekGjxmQk8//XQZP3689VbD1q1b1/re+vXrrZVdpplW19sN60tpLxImtnK5bL8s9UZG8yk4aqyU/PZPuf1vHtHbAq8tiMmLc6KyZF0irUpJscg3hhZYq7I6tKaRRerkr4AX9Td/tRk5AgggsL8AdZisQAABBLwV0FqHfdXAWrRokZxzzjnWTJttewMHDqw16xs2bLCaW2YV1n/+8x85/vjjrZ8///zzctZZZ8mPfvQj602FhYWF9vf2Hfz++uuvy+TJk+XII1NnQpmth+YQ+BkzZtT6/X1fNM2ws88+WyZMmLDfPTNJRS8SJrlnt2w54zg7vHDf/tLugccyCZdrckjg5fkxa2vh0i/SN7LatwzI6UMjctrQsJi/54NAvgl4UX/zzZjxIoAAAvUJUIfJDwQQQMBbAa112FcNrFgsJrfccovcdtttcuqpp8o999wjvXr1smbeNK9+9rOfWWdYXXXVVVZTqaioyPqZeXuhOcfqjTfesFZimUPeTRNrz549cuedd8qtt95qbznc9519TbLLL79cxo4daz8rmUzKrFmz5Oqrr5Y1a9ZYjTTz88Z+vEqYbeefLvHNG61wAyXtpMO/X21s6FyfIwKmiTVlblyWb0y/tdCswjKrscyqLLM6iw8C+SLgVf3NF1/GiQACCDQkQB1uSIifI4AAAu4KaK3Dvmpg7WtGXXfddVajymzrGzx4sDWz8+bNk7KyMuu8K/P2wY4dO9aa8Q8++ECuvPJKmT9/vvTr10+6du0qy5Yts95SeOKJJ8rf/vY36du3b63vmAaXaZaZX/ueZbYkmlVZ5p/N75uD3sPhcKOzy6uE2fHjSyW66GM73tKnpkiwY6dGx88XckMgnhBrNdZ/58Rk1Zb0K7LMuVjWiqwhYTHnZfFBwO8CXtVfv7syPgQQQCBTAepwplJchwACCLgjoLUO+66BZaavqqpKpkyZIo888oiYtw6az+jRo63tg6eddlqtLYJfnu5Vq1bJvffeKy+99JKYNw8OGTJEzj33XGur4FcbXvu+99VnRSIRa2uiaYaZw+KDwWCTMsqrhCn7/S+l8q3X7Jjb3vMPiQw4oklj4Eu5I1AVS1qrsUwza+3W9I0s86ZC88ZC08gybzDkg4BfBbyqv371ZFwIIIBAYwWow40V43oEEEDAWQGtddiXDSxnp86bu3mVMHseulfKJz1uD7rNzX+QwnGps8L4+F+gvDpprcYyby1cvz19I+ugdkHrfCzTyCouoJHl/6zIvxF6VX/zT5oRI4AAAukFqMNkBgIIIOCtgNY6TAPL27yo8+leJUzF5Emy+281bx5secVPpPjsmjcTKuUiLIcFyir3bS2MyqZdybR371oatJpYZlVWYcThALgdAh4KeFV/PRwyj0YAAQRUCVCHVU0HwSCAQB4KaK3DNLCUJqNXCVP9/juy81fX2yrFZ10gLa/8iVIlwnJbYMeepPx3buqthVt3p29kde8QtM/IioTcjoj7I+C+gFf11/2R8QQEEEAgNwSow7kxT0SJAAL+FdBah2lgKc05rxImtuwT2X7ld2yVwrHHSZtf3a5UibCyJWCaV9Zh73NjYppa6T49O5rD3gusVVmhph39lq3h8BwE6hXwqv4yLQgggAACKQHqMJmAAAIIeCugtQ7TwPI2L+p8ulcJk9ixXbae/XU7rsihh0vbe/+pVImwsi1gthOm3loYFbPNMN2nd6fUGVnmzYWckJXtGeJ5Tgh4VX+diJ17IIAAAn4QoA77YRYZAwII5LKA1jpMA0tpVnmZMFvOOUmS27dZMsEOHaX06ZeUKhGWVwLmgHdz0Ls58N0c/J7u07ezOSMrIicNCkuYFVleTRXPbYKAl/W3CeHyFQQQQMB3AtRh300pA0IAgRwT0FqHaWApTSQvE2bHD78n0aWLbZkOz70qgbbtlEoRlpcCa7cmrNVYU+bGpSpW19bCoNXEOnlQRFoWehktz0YgMwEv629mEXIVAggg4G8B6rC/55fRIYCAfgGtdZgGltLc8TJhdv3651I17S1bpt39j0n4kP5KpQhLg8CqLaaRlTrsPZ5IH9GBbYNy8qCwnDQwJKWtWZKlYd6IIb2Al40SB5wAACAASURBVPWXOUEAAQQQ4AwscgABBBDwWkDrn4dpYHmdGXU838uE2fPA3VL+76fsyEp+c6cUHD1OqRRhaRJYvjFurcYyjay6Pu1aBlKNrEFhOagdjSxN80csKQEv6y9zgAACCCBAHSYHEEAAAa8FtP55mAaW15mhsIFV8dxE2f33v9iRtbrqp1L0zXOVShGWRoHlGxLyyscx61dFHWdkFReInDQoYjWzenWikaVxHvM1Jq3/wc7X+WDcCCCQfwLU4fybc0aMAAK6BLTWYRpYuvLEjsbLhKl6Z6rs+u0v7FiKz/uOtLz0KqVShKVZYN0208iKy8vzo7J9T/ozsoIBsc7HMo2sQw+ikaV5PvMlNi/rb74YM04EEECgPgHqMPmBAAIIeCugtQ7TwPI2L+p8upcJE/tkoWy/6v/s2AqP+7q0ufG3SqUIKxcEtu1OWk0s08wybzCs6zP+cLO1MCJDutPIyoV59WuMXtZfv5oyLgQQQKAxAtThxmhxLQIIIOC8gNY6TAPL+bl25I5eJkxi62bZ+u1T7XFEBg6Rtnc96Mi4uEl+C5RXJa1thS/Pj8lnm+puZI0+JGStyDqqbzi/wRi9JwJe1l9PBsxDEUAAAWUC1GFlE0I4CCCQdwJa6zANLKWp6HXCbDlzvCTLdlk6oQMPkvaP/0epFGHlokAyKXtXZMVk0ed1N7KG90w1so4ZQCMrF+c5V2P2uv7mqhtxI4AAAk4JUIedkuQ+CCCAQNMEtNZhGlhNm0/Xv+V1wmz7/oUSX7EsNc5wWDo896oEWrV2fdw8IP8E3lqcOux91mfxOgd/eNdUI+ukgTSy8i9Dsj9ir+tv9kfMExFAAAFdAtRhXfNBNAggkH8CWuswDSylueh1wuy8+Tqp/uA9W6fdwxMl3LOPUi3C8oPAjOWpw96nLa27kdW3c9A68P2kQWEppJflh2lXOQav669KFIJCAAEEsihAHc4iNo9CAAEE0ghorcM0sJSmq9cJs/ueO6TixedsnZLb/iIFRx6tVIuw/CQwb3VcXpkfk9cXxuocVtf2Aeuwd7Mqq6Q44KfhMxYFAl7XXwUEhIAAAgh4KkAd9pSfhyOAAAKitQ7TwFKanF4nTMXTj8nuR/5m67S65hdSdOqZSrUIy48CS79IWI0ssyorWseirI5tAlYTy6zK6tSGRpYf88CLMXldf70YM89EAAEENAlQhzXNBrEggEA+CmitwzSwlGaj1wlT9earsuu2m22d4osukZbf+75SLcLys8CarUl5eV7UOidrV0Uy7VDbFKUaWWZrYbfSoJ85GFsWBLyuv1kYIo9AAAEEVAtQh1VPD8EhgEAeCGitwzSwlCaf1wkTXTBPdlxzua3T4qTTpfVPaxpaStkIy8cCm3YlrRVZppG1cWf6NxcWhs3WQrMiKyzmvCw+CDRFwOv625SY+Q4CCCDgJwHqsJ9mk7EggEAuCmitwzSwlGaT1wmT2LhBtl74DVunYOiRUnJHzZZCpWyElQcCZRVJeXlvI2v1lvSNLMPw9YGpRtYRXUN5oMIQnRTwuv46ORbuhQACCOSiAHU4F2eNmBFAwE8CWuswDSylWeZ5wiQTsuWM4yRZXm4Jhbv1kHb/nKRUi7DyUSAaS1qrsV75OC6frK/7zYXHHBqyDnwf0YtGVj7mSVPG7Hn9bUrQfAcBBBDwkQB12EeTyVAQQCAnBbTWYRpYStNJQ8Jsu+TbEl+90hIKtCiS0n+/KoHCFkrFCCufBd5YmDrsfd7quldkjeoTkvGHh+XYAeF8pmLsGQhoqL8ZhMklCCCAgG8FqMO+nVoGhgACOSKgtQ7TwFKaQBoSZscNP5LorBm2ULtHn5Vw1+5KxQgLAZFpS1NnZH2wrO4VWeZsLNPIMr/aFvPmQvJmfwEN9Zd5QQABBPJZgDqcz7PP2BFAQIOA1jpMA0tDdqSJQUPClN19m1S+NNmOru2d90lkyAilYoSFQI3A7JVxq5H15qJYnSylrQJ2I6tXJw58J3++lD+zZ1v/MGzYMFgQQAABBDwQ0PDnYA+GzSMRQAABNQJa6zANLDUpUjsQDQlT/sQ/ZM+/HrQDa/OzW6TwxFOVihEWAvsLLF6XsLYWvr4wLubMrLo+1oqsw0IyojfbC8kjEQ31l3lAAAEE8lmAOpzPs8/YEUBAg4DWOkwDS0N2pIlBQ8JUvfaS7LrjVju6lhOukOJzLxaJRJSqERYC6QXWbk3I1EVxeX1hVDbsqLuRNaR76pys8UeEJcyirLxNJw31N2/xGTgCCCAg/B8JJAECCCDgtYDWPw/TwPI6M+p4voaEic6dJTuu/0GtCEOdD5TC8adIixNOkdBBXZXqERYC6QXKq5MydWHMamYtWFv3OVndOgTlhL3nZHVqwzlZ+ZZPGupvvpkzXgQQQODLAtRh8gEBBBDwVkBrHaaB5W1e1Pl0DQkTX7dWtn33rPQxBoJSeMLJUnTCqRIZMlypImEhULeAOej9jYVReXtJ3Y2sVi1qzsk6tAtLsvIlnzTU33yxZpwIIIBAOgHqMHmBAAIIeCugtQ7TwPI2L1Q3sCQalZ2/vFaqZ8+sV8k0sFqYVVnjTxYJhZSKEhYC6QU+3ZCwVmW9vjAmO8vr3l44tn/qzYWjDyHH/Z5LWv+D7Xd3xocAAgjsE6AOkwsIIICAtwJa6zANLG/zQncDa290ic0bpfyZx6Vi8qR6tUJdDpYWJ55qNbKCnbsolSUsBNILbNuTlDcWmO2FMVm+MVEn04CDglYjy2wxLC5ke6Ef80nrf7D9aM2YEEAAgXQC1GHyAgEEEPBWQGsdpoHlbV7kRAPry0FWvPCsVEx6QuIbv6gz9kCkwNpeaFZlRQYOUSpMWAjULfDm4pjVzJq5ou7thZ1LarYXdi1le6Gf8knrf7D9ZMxYEEAAgfoEqMPkBwIIIOCtgNY6TAPL27zIuQbWvoCr534kFc88LtWzZtQrWDB8lBSOP1laHH+SSIDVKkrTjbDqEJi/Jm4f+l4ZTb+9MBISe0XWoO5sL/RDMmn9D7YfbBkDAgggkIkAdTgTJa5BAAEE3BPQWodpYLk35826s9aE+eqg4us/l4r/PGP9qu8T6tbDenOhaWQFO3Vulg1fRiDbAuu2p95eaA59N39f12dkn5DVzDpuQDjbIfI8BwVypf46OGRuhQACCKgSoA6rmg6CQQCBPBTQWodpYClNRq0JUydXdbVUvPpfa1VWfMP6Oi8LFBVbZ2QVjj9JIocNUqpPWAikFzCrsKYuSq3KMquz6vr06RyS8YelmlntWrLyMNfyKefqb64BEy8CCCDQgAB1mBRBAAEEvBXQWodpYHmbF3U+XWvCZMJV/dEH1oqs6g/fr/fygpGjU82sY0/M5LZcg4AqAXM+ljkny5yXVdfHNK9ME8v86nMA52SpmsB6gsnl+psrxsSJAAII1CdAHSY/EEAAAW8FtNZhGlje5oUvG1j7BhVfuVwqXv6vVDz/VL3K4V59pPD4k6TF8SdLsENHpTNCWAikFzBvLDRvLjTNLPMmw7o+xx+WamQd2ZtzsrTnktb/YGt3Iz4EEEDAKQHqsFOS3AcBBBBomoDWOkwDq2nz6fq3tCZMUwaeLNsllVNfkYrnnxZzZlZdn0Cr1tJifKqRFT708KY8iu8g4JnAzvKkvL4wZm0v/HRDos44BnevOSerMOJZuDy4HgE/1V8mGgEEEMhFAepwLs4aMSOAgJ8EtNZhGlhKs0xrwjSXq2raW1L5vxel+sPp9d6q4Ohx1oHvheOOb+4j+T4CWRd4e0ncOvD9g2V1n5N1YNugjO0fkmMODcshB7K9MOuTRANLEzmxIIAAArUE/PrnYKYZAQQQyBUBrXWYBpbSDNKaME5xxT5ZKJVvvCIVkyfVe8tw3/6pRtZxX5dg+1KnHs99EMiKwIK1cfvQ9/LqurcXHt03JMcMCFsNrUiIQ9+zMjk0sLxm5vkIIIBAnQJ+/3MwU48AAghoF9Bah2lgKc0crQnjNFdi8yZre2Hl/ybXu70wWNJOCo//utXMCvcb4HQY3A8BVwU27DDbC6NWM2vt1rq3Fx7UPmCtyDK/enViVZark0IDyytenosAAgg0KJAvfw5uEIILEEAAAY8EtNZhGlgeJURDj9WaMA3F3eSfJ5NSZRpZU18R8xbD+j4FY46VFseeyPbCJmPzRa8EorGkvLk4Lm8ticlHK+reXmji+1q/kIwzzawBYWFNVnZnLO/qb3Z5eRoCCCDQoAB1uEEiLkAAAQRcFdBah2lguTrtTb+51oRp+ogy/2Z03mypnPqyVL78Yr1fCvfoLYXHjJfCceMl1LV75g/gSgQUCCz8PC5vm2bW4pjsKK97e2H3DkFrRda4Q0Ni/p6P+wL5XH/d1+UJCCCAQMMC1OGGjbgCAQQQcFNAax2mgeXmrDfj3loTphlDavRX45+vsVdl1ff2QgkGrUZWi3EnSMHocY1+Dl9AwEsB8/bCt5aYZlZMzJlZdX3MKiyzGsusyjKrs/i4J0D9dc+WOyOAAAKZCFCHM1HiGgQQQMA9Aa11mAaWe3PerDtrTZhmDaqJX05WVtiNrOjHc+u9S7hPP2trobUqq8vBTXwiX0PAG4GPPks1sswWw6po3TGY87H2nZVlzs3i46wA9ddZT+6GAAIINFaAOtxYMa5HAAEEnBXQWodpYDk7z47dTWvCODbAJt6o+sPpUvX2G1L1zhuSrKqq8y6BggIpNCuyTDNr1JgmPo2vIeCNgDn03TSxTDNr+ca6D303byw0by48ZkBIju4b9iZYHz6V+uvDSWVICCCQUwLU4ZyaLoJFAAEfCmitwzSwlCab1oTRwhX/Yl2qkfXuVIkt+6TesMxbC1vsPSsr2KmzliEQBwIZCbz7SUzeXhKXd5bE6r3+kANTq7JMQ+vAtpyVlRFuHRdRf5ujx3cRQACB5gtQh5tvyB0QQACB5ghorcM0sJozqy5+V2vCuDjkJt+66v13rGZW9btTJRmr+3/kB4qKrFVZ5rysguGjmvw8voiAFwIrNyfkrcWpLYbrtte9KqswIvb2wiN7c1ZWU+aK+tsUNb6DAAIIOCdAHXbOkjshgAACTRHQWodpYDVlNrPwHa0Jk4WhN/kR1qHv77xhNbNiK5fXe5/IYQOlcOzxVjMrWNqxyc/kiwhkW6A6JvY5WR+uqPvQdxPXoV2C1qHv5vD3jq05KyvTuaL+ZirFdQgggIA7AtRhd1y5KwIIIJCpgNY6TAMr0xnM8nVaEybLDE1+XPV7b0rl3rOy6rtJoHXr1NsLxx4vBUNHNPl5fBEBLwQWrzOrsswWw5hs252sM4SWhQEZd2jIWpk1rCershqaK+pvQ0L8HAEEEHBXgDrsri93RwABBBoS0FqHaWA1NHMe/VxrwnjE0eTHxlZ9Zq3Kqn5nqsTWrKz3PpGBQ6y3F5rzsgIl7Zr8TL6IQLYFdpYnrSaW2WK4YG39q7KO6BqyVmWN6x+S9q1YlZVurqi/2c5gnocAAgjUFqAOkxEIIICAtwJa6zANLG/zos6na00YpVwNh5VMWFsLK00za9rb9V5vmlf7Dn03TS0+COSSwOyVcXlrSeqsrIrquldltSkKpM7KGhCWQd049P3Lc0z9zaWMJ1YEEPCjAHXYj7PKmBBAIJcEtNZhGlhKs0hrwijlalRYsRXLUmdlvfO6xNd9Xu93zbZCs73QbDM02w35IJArAht2JuTtxXFri+HyjXUf+m7Gc0TXoHytX1i+1i8knUpoZlF/cyXLiRMBBPwqQB3268wyLgQQyBUBrXWYBpbSDNKaMEq5mhRWMlptv72w6oP36r2HOejdHPhuDn43B8DzQSCXBKYtje/dYlj3WzrNeFpEJNXI6h+S0YeEc2mIjsZK/XWUk5shgAACjRagDjeajC8ggAACjgporcM0sBydZudupjVhnBuhrjvFPl1iHfpe/e4bEt/wRb3BFQwflWpmmVVZRUW6BkI0CNQjsHKzWZUVk7eWxGTdtrq3F5pb9OgQtBpZY/qFpc8B+bUqi/rLv0YIIICAtwLUYW/9eToCCCCgtQ7TwFKam1oTRimXY2ElKyusVVnWwe8ffVDvfYOdOluHvheOO14i/Q9zLAZuhIDbArG4WE0ss8VwxvL6V2WZWEb1STWyzBbDVi38f/A79dftDOT+CCCAQP0C1GEyBAEEEPBWQGsdpoHlbV7U+XStCaOUy5WwYksWWquyzFlZiS2b631GZMgIKRxzjPXLbDfkg0CuCJjzsaYtjYnZZmhWaNX3KW0VsBtZQ3qEcmWIjY6T+ttoMr6AAAIIOCpAHXaUk5shgAACjRbQWodpYDV6KrPzBa0Jk53R63pKYndZakXWO1Oles6H9QYXKG5pNbEKRh8jhaPH6RoI0SDQgMD7y+Ly3icxmfZpXMqr6t9iOOCgkLXF0JyZdWBbf63Kov7yrwoCCCDgrQB12Ft/no4AAghorcM0sJTmptaEUcqVtbCiC+ZZK7Kq3pkqie3b6n1uqFsPKRxzrNXQCh9yaNZi5EEINFdgS1lS3tu7Kmve6ni9t4uERL7W32wvTG0xDPigl0X9bW4G8X0EEECgeQLU4eb58W0EEECguQJa6zANrObOrEvf15owLg03526b3LlDKt95Q6ree0uicz9qMP6CYSNTK7OOHifB0g4NXs8FCGgRWLwuYa/KWr+9/i2GXUuDdiPrkANz9+B36q+W7CMOBBDIVwHqcL7OPONGAAEtAlrrMA0sLRnylTi0JoxSLk/Dii1dLFXT35Hq6W9LbPXKemMJtmotBaPHSeFo08wa62ncPByBxgiYg9/3rcoyWwxj8fq3GI7oldpeOKZ/WEpy7GWd1N/GZAbXIoAAAs4LUIedN+WOCCCAQGMEtNZhGliNmcUsXqs1YbJIkJOPqnrfNLLesRpayd1l9Y4h3KOXdVaW+RU5pH9Ojpeg81Ng3faktSpr+qdxWbyu/i2GpnllmlimmWWaWrnwof7mwiwRIwII+FmAOuzn2WVsCCCQCwJa6zANLKXZozVhlHKpCyuxbavVyKqc/pZEZ81sML6ItcUwdV5WsF37Bq/nAgS0CMxdbbYYRq2D37eW1b8qy2wrNOdkmWaW2W6o9UP91TozxIUAAvkiQB3Ol5lmnAggoFVAax2mgaU0Y7QmjFIu1WHFln2yd4vhOxJbubzeWAOtWtuNrIJRY1SPi+AQ+LLAnqrUqizTyPpgWf2rssxB7/saWeYAeHMQvKYP9VfTbBALAgjkowB1OB9nnTEjgIAmAa11mAaWpiz5UixaE0YpV86EVTVjmnVWllmdldi1s964wz37pM7LMm8x7NMvZ8ZIoAis3Fxz8PuKjfUf/H5g20Dq4Pf+IRlwkI5OFvWXHEYAAQS8FaAOe+vP0xFAAAGtdZgGltLc1JowSrlyLqzEzu2ps7KmvS3VH77fYPwFI45KvcVw9DESbNuuweu5AAEtAjOXx+3D38sq699iOKRHSMb0C8uoPiHpXBLwbAjUX8/oeTACCCBgCVCHSQQEEEDAWwGtdZgGlrd5UefTtSaMUq6cDiu2Ypm1Kssc/B5b8Wm9Ywm2Kdm7KutYKRg5OqfHTfD5JbBtT80Wwzkr699iGA6JHNUnJEf1TTWzSoqz28yi/uZXbjJaBBDQJ0Ad1jcnRIQAAvkloLUO08BSmodaE0Ypl2/CMquxTCPLNLQSO7bXO65wrz7WeVkFR4+TcJ9DfGPAQPwv8Mn6hL0q6/Nt9W8xbN1C5KhDwlZDyzSzCsLuN7Oov/7PQUaIAAK6BajDuueH6BBAwP8CWuswDSyluac1YZRy+S6sZNkuqTKrsswWwxnTGhxfwZFHS+HoY6xthoGStg1ezwUIaBBIJEWmLa3ZYlgdq3+L4QElQauJZZpZI3q7d14W9VdDdhADAgjkswB1OJ9nn7EjgIAGAa11mAaWhuxIE4PWhFHK5euwYqtWpM7Lmv62xD79pN6xWlsMR46RglGjrS2GgRZFvrZhcP4R2LAjKdM/jckHy2Iyd3X9q7LMqHt0TDWzzK8jujrbzKL++ievGAkCCOSmAHU4N+eNqBFAwD8CWuswDSylOaY1YZRy5U1Y1bNm7N1i+I4ktm2pv5lV2tFqYhUeNcZqakkwmDdODDS3BZZvSFiNrA9WJGTp+vrPyzIjPbRLUEb1TZ2Z1btT8/Oc+pvb+UP0CCCQ+wLU4dyfQ0aAAAK5LaC1DtPAUppXWhNGKVfehZXcs9tqZFVNe0uq33+3wfGHDjzIamYVjBojBcNHNXg9FyCgRWD+mrjMWB6XD5bFZe3WhldmDe1Rc/h7l3ZNOy+L+qtl9okDAQTyVYA6nK8zz7gRQECLgNY6TANLS4Z8JQ6tCaOUK6/Diq1ZuXeL4TsS+2RRgxbh7j3tbYaRgUMbvJ4LENAisK+RZVZnbd1d/3lZwYBYq7KO3vsmw3YtM29mUX+1zDhxIIBAvgpQh/N15hk3AghoEdBah2lgackQGlhKZyK3woounC/VM6dbB7/HVi5vMPhwn372yqzIoYc3eD0XIKBBoLxaUlsMl5mVWTGpjNYfVctCsbYXWm8y7BuSFpH6m1la/4OtwZ4YEEAAgWwIUIezocwzEEAAgboFtNZhGlhKs1ZrwijlIqw0AtE5H0rVjGlWQyu+bm2DRpEBR9grs8K9D2nwei5AQIPAlrKk3ciauaLh87I6tA5Yzax9B8CnGwP1V8PMEgMCCOSzAHU4n2efsSOAgAYBrXWYBpaG7EgTg9aEUcpFWPUJJBNSPWO61cyKzpwm8S2bG/QqGDx878qs0RLq2qPB67kAAQ0Ca7aYw9/j8v7ymCxc2/B5Wd1K977JsG9IBnWreZMh9VfDbBIDAgjkswB1OJ9nn7EjgIAGAa11mAaWhuyggaV0FvwXVrKywtpeaFZlVX3wniR3lzU4yIIRR9nbDEOduzR4PRcgoEFgyfq9bzJcFpfPNjXczOp3YKqZZVZn7Vo31xrCsGHDNAyFGBBAAIG8E9D6P5zybiIYMAII5K2A1jpMA0tpSmpNGKVchNUEgeTOHfYWw+oZ70myurr+u4TDUmjeZDhyjBSMGi3B9h2a8FS+gkD2BWavTJ2VNWN5Qr7Y0XAzq1f7chnQcbecc2wPObh95oe/Z39kPBEBBBDwpwB/DvbnvDIqBBDIHQGtdZgGltIc0powSrkIq5kC8U0bUoe/fzBNqj+c3uDdAsXFUmgaWaahNWqMBFq1bvA7XICA1wLReOrw931vM9xVUf+bDE28I3qHZUTPoPXXbqU0s7yeQ56PAAL5IcCfg/NjnhklAgjoFdBah2lgKc0ZrQmjlIuwHBSIr12d2mI44z2Jzpvd4J0DJW1rrcwKFLZo8DtcgIDXAjvLk3YjyzS1Yg0vzJKhPUIyvFdIjuwdkp4dg14PgecjgAACvhXgz8G+nVoGhgACOSKgtQ7TwFKaQFoTRikXYbkkEFvxqVR9kDr8PbpkYYNPCXbsZG0xtLYajhotEuB/5DeIxgWeC2zYYd5kGJP3l8dlzsqG32RoAh7YLSgjeoVlRK+Q9O1Mnns+iQSAAAK+EuDPwb6aTgaDAAI5KKC1DtPAUppMWhNGKRdhZUEgtnjB3jOzpklsxbIGnxg6qKtYB8APGymR4SMlEClo8DtcgIDXAis2JeTf76yVJZtayZqdma0mPOzgkNXIMr/6d6GZ5fUc8nwEEMh9Af4cnPtzyAgQQCC3BbTWYRpYSvNKa8Io5SKsLAtUz/1IqmdMF3P4e3zd2gafbq3MGjbKamQVDh/FmVkNinGBlwL76m/LA4fIR5/FZeaKmCxZl8EeQxExbzO0mlm9w3L4wTSzvJxHno0AArkrwJ+Dc3fuiBwBBPwhoLUO08BSml9aE0YpF2F5KFA9Y5pUz5xmrc5KbN7UYCTBNiUSGT7KWplVMHykBEs7NvgdLkAgmwLp6u+nXySsRtZHnyVk0eeZbTPsc4A5/D0kw3uGZHD3UDaHwLMQQACBnBbgz8E5PX0EjwACPhDQWodpYClNLq0Jo5SLsBQIJKsqrVVZ1uHvM6dLYtfOhqMqLLRWZBUMHyWRYSMl1OXghr/DFQi4LNBQ/f10Q0I+WhGXD1fEZOHnma3MMoe+7zsA3hwGzwcBBBBAoG6BhuowdggggAAC7gporcM0sNyd9ybfXWvCNHlAfDGvBJK7y6R61gypnjVTqmfPyGhllgEyK7Iiw0ZJ4YhREurRO6/MGKwegcbU3+UbE/Lh8ph8+FlCFqzNbGVW19KgDO8ZlCN7h2V4r6AEAwE9gycSBBBAQIFAY+qwgnAJAQEEEPCdgNY6TANLaappTRilXISlWCAZrZbo7A9TDa3ZMyW+dnVG0UaOGGyvzIr0Pyyj73ARAk4INLX+mmaWOTPLNLQ+XpvZyqwD2wbsRtaRvcISZnGWE1PIPRBAIMcFmlqHc3zYhI8AAgioEdBah2lgqUmR2oFoTRilXISVQwLRebOtVVlmdVZs2ScZRR7u2z/1RkOzQmvg0Iy+w0UINFXAifr72aaEfGi2GX4Wl/mrM1uZ1akkKCN6mnOzwjKiV1BaRFiZ1dQ55HsIIJDbAk7U4dwWIHoEEEDAWwGtdZgGlrd5UefTtSaMUi7CylGB6JKFEp2TWp0VXTAvo1GEuve03mhomlkFI0aJBHjTW0ZwXJSxgNP1d6VpZpmVWStiMm91ZiuzSlsFUmdm9QpZf23VgmZWxhPIhQggkPMCTtfhnAdhAAgggECWBbTWYRpYWU6ETB+nNWEyjZ/rEGisQGzVCmtVVnT2TOuvkmz4f+iHOndJbTM0zaxhIyVQVNzYx3I9AvsJuFl/V20xZ2bFra2Gc1ZltjKrpCiQepthr5AM6xmS9i1pZpG2CCDgbwE367C/5RgdAggg4IyA1jpMA8uZ+XX8LloTxvGBckME0gjEN6xPrcoyZ2fNniHJ8vIGnYLt2kvB8L3bDIePlGBJuwa/WTXyqwAAIABJREFUwwUIpBPIVv1dvWXv2ww/i8vslZk1swojIsN7mkZW2GpmHdyeZhZZjAAC/hPIVh32nxwjQgABBJwR0FqHaWA5M7+O30Vrwjg+UG6IQAMCiR3b7TcaRufMlMS2rQ2aBYpb1nqjYbBT5wa/wwUI7BPwov6u2WoOgE+90XBWhs0sE+/g7qlVWaapdciBbKclixFAwB8CXtRhf8gxCgQQQMAZAa11mAaWM/Pr+F20JozjA+WGCDRCIFlZYW0v3HcIfOKLdQ1+OxAOS2RYaothZMhwCffs0+B3uCC/Bbyuv2utZlbqAPiPVmS2MsvM2CGdgzLM2mYYliHdaWbldxYzegRyW8DrOpzbekSPAAIINF9Aax2mgdX8uXXlDloTxpXBclMEmijw5WZWfOXyjO4S7n+YRAYPl8KhI6yGFofAZ8SWVxdpqr/rtpkD4BMye2VM5qyMS1Uss6k4qH3QWpU1tEfQWqFVVMBWw8zkuAoBBDQIaKrDGjyIAQEEEMi2gNY6TAMr25mQ4fO0JkyG4XMZAlkXiC6an1qdNWuGxJYszOj5oQMOtJpYpqFVMGS4BEs7ZvQ9LvK3gNb6u21P0mpimcPfzV83lyUzmoh2LQNWE2toj9RWw9LWNLMyguMiBBDwTEBrHfYMhAcjgAACWRbQWodpYGU5ETJ9nNaEyTR+rkPAS4HYik/tZlZ07keZhRIpsJpYppllNbX69s/se1zlO4FcqL+xhNRqZq3Y1PBbO81EFUYC9qos09TqVspWQ98lMANCwAcCuVCHfcDMEBBAAIE6BbTWYRpYSpNWa8Io5SIsBOoUiH2+RqJzPhTTyKqe/aEky/dkpBXu279WQysQKcjoe1yU+wK5WH8/WZ/aZjh3dULmrsr83KxB3cwWw9QbDft3oZmV+9nLCBDwh0Au1mF/yDMKBBBAICWgtQ7TwFKaoVoTRikXYSGQkUBi545UI8s0tOZ8JPEN6zP6ntlaaFZlFexdnWW2HvLxr0Cu19/125MyZ1VM5qxKyJyVMSmrzGyu+hyQOi/LOjurZyizL3EVAggg4IJArtdhF0i4JQIIIJBVAa11mAZWVtMg84dpTZjMR8CVCCgXSCbtZlb1nI8k9umSzAIOBFPNrKEjrIaWORSej78E/FR/d1eZrYY1zax12zM7N6tLu9S5WftWZxWzANFfSc5oEFAu4Kc6rJya8BBAAIG0AlrrMA0spQmrNWGUchEWAs0WiC1faq/MMiu0JJHZmULhnn1qHQQfKCpudizcwFsBP9ffeavjMntl3NpmuGR9ZjnetnhfM8s0tELSgUPgvU1Qno5AHgj4uQ7nwfQxRAQQ8IGA1jpMA0tpcmlNGKVchIWAowLxjV/YZ2aZLYeJHdszun+gpF3q3CyzQmvICAl1OTij73GRLoF8qb+fbTLnZsVl7t6mViyDo7MiIbHfaDi4e0h6H8C5Wbqyl2gQ8IdAvtRhf8wWo0AAAT8KaK3DNLCUZpvWhFHKRVgIuCaQrCj/0rlZsyS2ZmXGz4oMGmY3tCKHDcr4e1zorUA+1t8tZebcrHjq18q4bN2d2VZD08Aa1C0kA7sFZXC3kLQuCng7eTwdAQR8IZCPddgXE8cgEEDANwJa6zANLKUppjVhlHIRFgJZE4gunG9vNYwunJfxc0Nde+xdmTVcIoOHS7B1m4y/y4XZFcj3+lsVS8rcVXvfargqISs3Z7bV0JyTNah7yGpomb8e0pnVWdnNXJ6GgH8E8r0O+2cmGQkCCOSqgNY6TANLaUZpTRilXISFgCcCsdUra201TFZWZBRHoFVriQwcKgWDh1p/Dffpl9H3uCg7AtTf2s6L19U0s+avyWCf4d6v9+wYlIGmmWVWZ3UPSUkxq7Oyk8E8BYHcF6AO5/4cMgIEEMhtAa11mAaW0rzSmjBKuQgLAc8FEtu31WpmxTdtyDimcK8+extawyQ8cKgE25Rk/F0udF6A+lu36efbkmIOgjeNrPmrM99qWBgRGdw9bDWzBnYNyqEHhZyfOO6IAAK+EaAO+2YqGQgCCOSogNY6TANLaUJpTRilXISFgC6BeNxqZlXN/tD6q3nDYaafQHGx1cxKrdAaJuFDDs30q1znkAD1NzPIaDwpC9Ym7WbWgrWZr87qVhqQQfsaWt2CUtqK7YaZqXMVAvkhQB3Oj3lmlAggoFdAax2mgaU0Z7QmjFIuwkJAtUB06eJaq7MaE2y4R6/UNsO9Da1g23aN+TrXNkGA+tsENBH5YkdC5q9OWA2tj9fEZcPOzA6CN2823HdullmhddjBrM5q2gzwLQT8I0Ad9s9cMhIEEMhNAa11mAaW0nzSmjBKuQgLgZwRiG/8QmIL5kn1x3MlumCuxNeuzjj2QIsWtVdn9T8s4+9yYeYC1N/Mreq70jSx5q9JWM0s09SKZ3YWvBzUPpDabtg1dYZWxzacneXMjHAXBHJHgDqcO3NFpAgg4E8BrXWYBpbSfNOaMEq5CAuBnBWImdVZC+ZJ9OO5Uv3xHEnuLst4LOFuPfauzhpibTcMtu+Q8Xe5sG4B6q/z2bF5l1mZlZAFa1MrtNZuzaybFQrWXp11RFdWZzk/O9wRAX0C1GF9c0JECCCQXwJa6zANLKV5qDVhlHIRFgK+EEhWlNuNLLNKK7p4QebjCkesJlZk4JDUKq3DB2X+Xa6sJUD9dT8hFq8z2wxTzSzzqyqa2TMPbBv40nbDkBxQwuqszOS4CoHcEqAO59Z8ES0CCPhPQGsd9mUDa8+ePfLCCy/I448/LtOnT5eysjIZMmSInHvuuXLJJZdIx44d98uwjz/+WM4++2xZtmxZndk3bdo0GT16dK2fV1VVyZQpU+SRRx6xnhWJROT444+XK6+8UsaNGyfBYNMOptWaMP77V5MRIaBXIL5urUQXplZnmVVa8fWfZxxsqMvBErEaWqkD4UOdDsj4u/l+IfU3uxmwozxZq5m1clNmq7MCAbG2GA7uFpLDDjZnZwWlRYSGVnZnj6ch4I4AddgdV+6KAAIIZCqgtQ77roG1ceNGufrqq+XZZ5+V1q1by+DBg6WwsNBqTK1evVoGDRokDzzwgBx11FG15u7FF1+UM844o975/GoDyzSv7rjjDvnVr35lPysajcqMGTOsf77tttvkiiuukHA4nGme2NdpTZhGD4QvIICAYwLRRR+nthsuSJ2flSwvz+zeweDe1VmpZpZZpcWnbgHqr7fZsWxD6uwsszJrwZqElFVmdhh8myKRww8OyeFdTUMrJIcf3LT/A8nb0fN0BBAwAtRh8gABBBDwVkBrHfZVAysWi8ktt9xiNY4uu+wy+f3vf2+vtjKrsu6880659dZb5Rvf+IY8/PDD0qlTJzsr7r77brn22mutlVvm55l8nn76abn88stl7Nixct9990n37t0lmUzKrFmzrCbahg0b5Mknn9xv1VYm99aaMJnEzjUIIOC+QLJsl3UQfGyBOTtrrsQ+XZLxQ4Odu9RqaIU6H5jxd/PhQuqvnlneU5VMNbNWp95s+OmGzFZnmRGYw9/3NbRMM6vPATS09MwskSBQvwB1mAxBAAEEvBXQWod91cAyK6wuuOACicfj8tRTT0nPnj1rzfquXbusxtJjjz0mr732mpxwwgnWzysrK+W6666T119/XZ577jkZOHBgg9myfft2azuiWW01efJkOfLII2t9x9zfbEmcMGGCtUrLrAJrzEdrwjRmDFyLAALZE4ivXbW3oZV6w2Fi04aMH27Oy4ocNkjChx0hBYcPlkCbkoy/68cLqb96Z3XVFtPMqnmz4fY9ma3OMiPqWhqUww4KWiu0hnQPSee2bDfUO9NElu8C1OF8zwDGjwACXgtorcO+amAZ5GuuuUYOO+wwueuuu6SoqGi/ef/tb39rbfl74okn5MILL7R+bppRF198sZhVWmbFVJcuXRrMF/Os008/XcaPH2+tvjJbBr/82bx5s9VMKy8vl4kTJ1qrsxrz0ZowjRkD1yKAgEcCyaS91XDfKq1kdXVGwQQKW0j4sIHWIfAR89dBwyTQhG3QGT1M6UXUX6UT85WwqmKps7PMmw0XrI1bv5KZ97OsFVlmq+HAbkEZ2iMkbYpoaOXGzBNlPghQh/NhlhkjAghoFtBah33VwGooAczKrJtvvln+8Ic/1GpgffLJJ9YB7yNHjpSf/OQn8te//lX+/e9/W7cz52L9+Mc/tlZlBcyJsXs/zzzzjJx33nnWlkXz68s/M5dUVFRYzbQHH3xQ0h3+3lCsWhOmobj5OQII6BNIbN8m5q2G1R/Psc7Oiq2o+2UVX40+2KZkbzNrkESOGCzhAUfoG6DDEVF/HQbN0u027UzIx3ubWQs/T8iqzZlvNzQhmmaWWaE1rGdIhvQISYgdh1maOR6DwP4C1GGyAgEEEPBWQGsdzqsG1sqVK+X8888Xs5XQHPJuVmqZz7vvvmu9MdC8qdCsmCouLrbOzjJbEpcuXWqtrjJnZH33u9+1D2Tfd2aWWellGlXpPulWe2WahloTJtP4uQ4BBPQKxFYut99sGFs4T+JbNmccbKjjATUrtAYPl3CPXhl/N1cupP7mykzVH+eKjXsPgrdWZyWkMdsNC8KpA+EHdQ/J0B5BGXBQyB8ojAKBHBGgDufIRBEmAgj4VkBrHc6bBpbZHvizn/1M7r//frnxxhutw9z3vR3QrJIybws02/zMdsCTTz5ZgsGgmEPhn3/+eet71dXV1qqt4447zkrSTJpTmVxTV8ZrTRjf/hvKwBDIU4FkImGtzooumi/RhalfyfI9GWuEDu6WWqF1xBApGHqkBDvWvBwj45sou5D6q2xCHApn7urUYfD7thvG/3975wIcSXXd/TM9I2klrbQrabXvN7uwBgyLIRtTpOBLgf3FxsSJjQFjJxhj84ghKT/j4MQkcYFduGInPGKMcZUTA8EktomDKymCyyFlyiQf5mWb18K+V/vQ6rVaSavHzHx1bk+PRlrt7kzPnZnb07+umuoZbfftc3/37pmef59zbgkBWm3NCXnrSs9EZp27LiVrFpFuaGlYaAYCcxLADzMxIAABCNSWgKt+OBYClopXujKhvjQlUAWrJUuWmBmRyWRMdJUWfddVCDVCqzAdUFcVfOCBB8xqgx/5yEfknnvukdbWVgSs2v5/4uoQgECFCGTHRmXixedkSgUtI2y9JKUUFkqdcqovaJ3zG9L4tt+QREtrhSytXLOufmFXrsfxa/nI0aw8tyMjL+QErW0HS1CzRGRRW0I2r1Exyy8IryseskEAAvYI4IftsaQlCEAAAmEIuOqH617A6u/vN3WvNPLq0ksvNRFWpRZU1zTCK6+80kRsPfLII7Jhw4aqCVhhJhvnQAACELBFIDl8WOZte12adrwpjTvekMaePSU1PbFmvRxdf6oc3bBJjm44raRzORgC1SLQP9Yorx9qkTf7W2T7QIscHk+VdOnFrROyoWtUNnQekfWdo9LSUJogVtLFOBgCEIAABCAAAQhUicC5555bpSsVd5m6FrC0hpXWp/rhD38oH/jAB0yk1YoVK4ojU3BUX1+fWbFw//79osXbTzvtNBPFpWmH9913n9xwww1zthmkEKropQJYKVugeJZyDsdCAAIQqDSBVF+vzHvzNWna/oY07dwm+rnYLZtKydG1G2R841uMmDWxsrTVWYu9DsdBoFwCu4fmyRv9rbL1UIvsGGyRqUxpEVbL2sZlfceoEbP01dqQLtckzocABCAAAQhAAAJVJ4CAVSXkP//5z+Wmm26SF198UW655Ra5/fbbTTH2uTZNIxweHjb/rrWvZm+9vb1y9dVXi+4DAYtVCKs0kFwGAhBwmsDUtjdk8vn/JxO6uuGvXpTM4EDR9ibmt0njOb8hDW/TdMMtklyxquhzK3mgqyHTlewzbR+fQCYr8tyOtDy3PS2/2J6WNw6UHl21ttuTs1cn5a2r/H3n/NIEMcYHAnEjgB+O24jTXwhAwDUCrvrhuovA0ppVP/3pT+WjH/2oaPqgCldav6qpqWnOOaFRWipOqYD16KOPyqZNm4457qWXXpLLL79cTjnlFPnud78rixYtEh3Qyy67TC655BKTljhbHOvp6TFRW1r8/eGHHy45bdHVCePafyzsgQAE3CIw+fIvZfL5Z2XixV+YOlrZ8fGiDfQWL5WGs99mCsI3vHWzpFbVJkIL/1v0kMXywKFRrZ/li1laR+vAUOmC1qouFbI8OWt10ghaWlOLDQIQmCaAH2Y2QAACEKgtAVf9cN0JWE899ZRcc801RpC6++675aqrrpozqiqYDlrg/eabb5bvfOc7cv/998vHPvaxGUXcdSXCr3zlK6aOlr5uu+02SSaTMjAwINddd50888wz8thjj8mWLVtmzLAnnnjCiF7XXnut3HnnnccV0I43LV2dMLX9b8TVIQCBSBHIZmXyhWdl4rn/Z/aTr/yqJPMTCzuk8SwVtDb7glaVamjhf0saptgfvKc/kxezXtyVluGxbMlMlnckjJAVCFpLFiBolQyRE+qKAH64roaTzkAAAhEk4KofrisBS1P8tB7Vk08+aWpTzV5R8HjzJhCbOjs7TTTVu971LiN6jY+PG1HrC1/4gpx++ukm+mrjxo35ZrS2lUZ3XXjhhXLXXXfJ+vXrRSPAnn32WZO2uGvXLlP0Xf+91M3VCVNqPzgeAhCAQEBAVzjMC1rPPytTO94sCU6iuSUvZpkorTPPLun8Yg/G/xZLiuPmIrCjNyO/3K2vtNkfPFx6hNbSBQk5a40fnXXWKk+Wdxxb3gD6EKhnAvjheh5d+gYBCESBgKt+uK4ErIceekg+/OEPFzUfHnzwQZPip5tGWangdeutt5rIrXPOOUe6urpk69atoimGZ599tnzjG9+Q888/f0bbGr11xx13mJemEG7evFkmJydNVJZ+1r9roXddvbDUzdUJU2o/OB4CEIDA8QhkBwdk4rn/zYta6f09pcFKJGYKWm/dLImmeaW1McfR+N+yEdJAAYH9Q9m8mPXLXWnZ1Ve6oNXdlvCjs3Ki1spOIrSYZPVNAD9c3+NL7yAAAfcJuOqH60bA0lpTn//8581Kg8VshQKWHq+RU1rrStMONYJLhSsVsq644gqTKtjd3T1nsxql9fjjj8sDDzwgTz/9tDQ0NMjFF19sCshfdNFFJ0xfPJGdrk6YYthyDAQgAIEwBNIH9snkL1/IvZ6X9K4dJTeTOnWTX0PrTD/t0FvYUXIb+N+SkXFCCQQGR7LykonO8iO0tu4vXdDqmu8LWmet9ovCr1lEhFYJQ8ChESCAH47AIGEiBCBQ1wRc9cN1I2DV2+xxdcLUG2f6AwEIuEsgMzSYF7NU2Jp6/ZWSjU2uWmuErMaztDD8OeItWXrSNvC/J0XEARYJHJ3Myi93ZXKilp96WOq2sCUXoWWitDxZ142gVSpDjneLAH7YrfHAGghAIH4EXPXDCFiOzkVXJ4yjuDALAhCIAQFd0dCP0Hre3//qBZFMadErSV3pMFcUXgWt5Jp1x5DD/8ZgMjnexSA6y0Rq7cqIilylbG3NCVM7S6O0zliZlLcsR9AqhR/H1p4Afrj2Y4AFEIBAvAm46ocRsBydl65OGEdxYRYEIBBTApO/fnFG2mF2dLQkEl77gpygpRFamyV12umC/y0JIQdXgYCmGQaF4VXU0jTEUjbPEzljRVJOX+HJGSv1lRSN2mKDgKsE8MOujgx2QQACcSHgqh9GwHJ0Bro6YRzFhVkQgAAEDIGpN1+XyZc0QsuP0soM9JdEJtHYKGNrTpHxdRtk9f99tzS85a2if2ODgEsEtBC8FoQPRC0tFF/qtqLTkzOMoKVRWqQdlsqP4ytLgPvgyvKldQhAAAInI+CqH0bAOtnI1ejfXZ0wNcLBZSEAAQiEIpDes2tG2mF6396S20mdcqqkTj9TGk8/S1JvOVOSK1eX3AYnQKCSBA4eno7QUlFrR29pqbVqW0tTIidoqbDlpx42NVTSatqGwPEJcB/M7IAABCBQWwKu+mEErNrOi+Ne3dUJ4yguzIIABCBQFIHMod7pGlpaGH77G0WdV3iQ19YuqdPfKg1vOdMIWiZKq6Wl5HY4AQKVIjA85q90+Os9flH4l/eWLmipbRuWTEdoqai1dCFph5UaM9qdSYD7YGYEBCAAgdoScNUPI2DVdl4gYDnKH7MgAIF4EMgeGZ5RQ2vylV+F6nhq7fq8mKXRWqm1p4Rqh5MgUAkCutbBr/Zm5FdaFH53Wn61JyOj46WnHXa2JvI1tDRCS2tqsUGgEgRc/eFUib7SJgQgAAEXCbjqhxGwXJwtIhQRdnRcMAsCEKhzAlNT8uvvPypN27dK92CfTP76JcmOlVYYXgklmpsl9ZZclFYuWksLxrNBwBUC2w760VlBlNbBw6ULWomEXxw+KAyvglZHK1FaroxxlO1w9YdTlJliOwQgAIFSCLjqhxGwShnFKh7r6oSpIgIuBQEIQKAmBGb736ltbxgha+rll8w+3bMnlF2plat9UUsjtDT9cMNpodrhJAhUgoAKWIWClgpcYbblHVpLy6+hpcLW+sVEaYXhGPdzuA+O+wyg/xCAQK0JuOqHEbBqPTOOc31XJ4yjuDALAhCAgDUCJ/O/urLh1Mu/NGLWZE7UkmyI6JWGRj/t0AhafrSW19llrR80BIFyCGiKoaYampRDfe3NiKYilro1N/pph6cv9+QtK5Kyabkn7c1EaZXKMW7Hn8wPx40H/YUABCBQbQKu+mEErGrPhCKv5+qEKdJ8DoMABCAQWQJh/O9kIGjlIrUy/X2h+p9cumw69dAUiD8zVDucBIFKENBi8IVRWofHShdu1S6N0nrLcl/M2qT7ZZ54BGpVYsgi22YYPxzZzmI4BCAAAQcJuOqHEbAcnCxqkqsTxlFcmAUBCEDAGgEb/jezv8eP0Mq9pt58PZx9iUSuOLwvZqU2nSHJpcvDtcVZELBMYNehzHSU1p609AyEE7TUrNOWBYKWZwSt1YtQtCwPV6Sas+GHI9VhjIUABCDgGAFX/TAClmMTJTDH1QnjKC7MggAEIGCNQCX8b3b86AxBK/3yLyUzOhLKZm9hhxGyGjadkd8n5reFaouTIGCTQP9INrfSYcYUh39tXzp08y1NCT9Ca5lGafnph7oKIls8CFTCD8eDHL2EAAQgYIeAq34YAcvO+FpvxdUJY72jNAgBCEDAMQLV8r/pHW/OFLX27g5NIqkF4nOiViBshW6MEyFgicDElOQErbS8tj8rr/akZWg0fJTW4nYVtfxILVNPa5knjSlLxtKMUwSq5Yed6jTGQAACEHCIgKt+GAHLoUlSaIqrE8ZRXJgFAQhAwBqBWvnfzOBAvii8Fomf+vVLkg1TNTtHYragpSIXGwRqTWDfoC9kvdqTye+nQhSHD/qhqxwaQSsnbLHqYa1H2M71a+WH7VhPKxCAAASiT8BVP4yA5ejccnXCOIoLsyAAAQhYI+CS/5165Ve+qPXqyzL12suS7tkTup+aZliYdqgCl6YjskGg1gTePJCRVwJBa19Gth8Mr2hpRJZGZgUrHmrElkZusUWLgEt+OFrksBYCEICAHQKu+mEELDvja70VVyeM9Y7SIAQgAAHHCLjsfzNHhmXq9Vdk6rVX/P3rr0j6wL7QBLUg/HQ9rdOlYdOZIilyskID5UQrBManZEaU1mv7snJgKLyopbWz8oJWrqaW1thic5eAy37YXWpYBgEIQMAeAVf9MAKWvTG22pKrE8ZqJ2kMAhCAgIMEouZ/M0MDMwQtFbfSfb2hyaY2nJYTtXxBK7l2fei2OBECtggMjGjq4XTa4av7MnLkaPh6Wis7PTl1mScbl/j7U5clpaXRlrW0Uy6BqPnhcvvL+RCAAARcI+CqH0bAcm2m5OxxdcI4iguzIAABCFgjUA/+N9N3SCZf+3Ve2Jp8/RXJDg2GYpSY1yypTacbUatx05lm7y3qDtUWJ0HAJoE9/Spo6WqH/l5ra2XCa1qyoiNhhKwNS/z9qUuTMn+eTYtpq1gC9eCHi+0rx0EAAhBwkYCrfhgBy8XZIiKuThhHcWEWBCAAAWsE6tX/pvfvk6nXX86nIBpRa+RIKG5eZ5eYSK1TTvX3G06V5IpVodriJAjYJOCLWdNF4nf1laFoiciyhYGY5cnGpZ6cutSTtmbSD22O2Vxt1asfrjQ32ocABCBgi4CrfhgBy9YIW27H1QljuZs0BwEIQMA5AnHyv+m9u3NRWr6wNfHayyLj46HGJNHcIqlTNuYFrUDgkgQ/9kMB5SQrBEYnsqI1tApFrUPD5YpanmxYmjARWhtz+wUtzHMrA5ZrJE5+2CY32oIABCBgi4CrfhgBy9YIW27H1QljuZs0BwEIQMA5AnH3v1M7tuULxOvKhxqpJel06HHyo7RykVr6fuNpomIXGwRqRaD/SFZe35+R1/elZet+fZ+WckWtJQs0QssXtYLaWgtbEbXCjnHc/XBYbpwHAQhAwBYBV/0wApatEbbcjqsTxnI3aQ4CEICAcwTwv8cOydSbrxfU09JorVfLGrfk8pX5FMTkho3SsOE08bqoq1UWVE4ui0D/kYxsPZDNi1pb96fl4OHyIrUWtydkYxCltSwpG5ckpHO+V5adcTkZPxyXkaafEICAqwRc9cMIWI7OGFcnjKO4MAsCEICANQL43+JQTm191QhZU2+8KpO6V1Ermynu5DmOSizsMEJWcsOp/l6jtVatCd0eJ0KgXAKDI1nZekAjtTImSkujtQ4MhZ/jas+itoLUQ1Mo3pPO+URqzR4r/HC5s5fzIQABCJRHwFU/jIBV3rhW7GxXJ0zFOkzDEIAABBwhgP8NPxAmUut1FbRekfQbr5WdfphomjdD0AoEroRHFEv4UeLMcggMjfoph0Hq4Rv7s7JvsDxRq6M1Iacs9uSUJZ6s1/1iT9Ytjvccxw+XM0s5FwIQgED5BFz1wwhY5Y9tRVpsEBJEAAAgAElEQVRwdcJUpLM0CgEIQMAhAvhfu4Mx9eZWE6VlorVyUVvZqcmyLpJav8FEaAWCVmr9RvHa2stqk5MhEJbA8JhfU2ur1tXK1dbaN1he+qGXECNiBcLWKUuSsr47IXEpFo8fDjsbOQ8CEICAHQKu+mEELDvja70VVyeM9Y7SIAQgAAHHCOB/Kz8gU9vfkPRWP0Jrcuurkt76qmQnJsq6sLd4qb8K4vqN/v6UUyW5YlVZbXIyBMISOHJUTKSWFop/I1dba+9AeaKW2qIpiIGYpRFb+n51V/2lIOKHw848zoMABCBgh4CrfhgBy874Wm/F1QljvaM0CAEIQMAxAvjf2gyIWf1w6ysytfW1fG2t7NGj5RnTNC8nZqmwdap533DKqSJNTeW1y9kQCEFgdEKMoKU1tYLaWnv6y0s/VDNSnuTTD00Kogpbiz2ZPy+6whZ+OMQE4xQIQAACFgm46ocRsCwOss2mXJ0wNvtIWxCAAARcJID/dWdU0rt2+PW0NFpLxa3XX5Xs0bGyDUytXC1JE63li1r68rqXlN0uDUCgVAJjE1nZdjArbx7MyJsH0vn345PlR2stWaA1tYL6WknzfmVnNGpr4YdLnUkcDwEIQMAuAVf9MAKW3XG21pqrE8ZaB2kIAhCAgKME8L+ODkzOrPTunaaWlgpbGq2V3v6GZA4PlW201tDStEMVs5L5NMSNIolo/OAvGwANOEVgb3/GiFpG3DqQNu8PDJUvajWlNFrLF7P8aC3/fUujW9Fa+GGnpiPGQAACMSTgqh9GwHJ0Mro6YRzFhVkQgAAErBHA/1pDWbWGMn29MrX9TZna9oaY+lr6fvsbIul02Tak1m3IR2n5wtap4i3sKLtdGoBAqQRGxiUvZhUKW1PlT3NZttCvraWph2u7E7J2kSerF9VOvMUPlzo7OB4CEICAXQKu+mEELLvjbK01VyeMtQ7SEAQgAAFHCeB/HR2YEGald++QqW2+mKWRWipypXv2hGhp5ile56Jjamsl16wru10agEAYArv6srItF6UVCFu9w+VHa3meGCFrXbeKWp6sWZSQdd1JWd5R+Wgt/HCYmcA5EIAABOwRcNUPI2DZG2OrLbk6Yax2ksYgAAEIOEgA/+vgoFg0KTt+NBep9aYRtdI7VOB6UzKDA+VdJZXyV0Bcu15Sa9ZLcvVaUVEruXxlee1yNgRCEDg8pqmHGdnWq7W1/Je+z5RfM14aU2KELBW0VNgKBK7F7faELfxwiEHnFAhAAAIWCbjqhxGwLA6yzaZcnTA2+0hbEIAABFwkgP91cVQqb1Omv29G+qFGbWn0lkxNlnfxVIOk1qwzLxW0dO+tXiup1URslQeWs8MQ2J4TtIK9Clv9I+VHa6ktLU2aelggai3yZO1iTzpbSxe28MNhRpdzIAABCNgj4KofRsCyN8ZWW3J1wljtJI1BAAIQcJAA/tfBQamhSVO7d+YitbYZgUvrbKX37i7fokTCF7VWF4haucitRCpVfvu0AIEiCQyO+tFa+lJha+ehrGzvTcvEVJENnOSw9mZf2Fq32I/a0r1+1r8fb8MP22FPKxCAAATCEnDVDyNghR3RCp/n6oSpcLdpHgIQgEDNCeB/az4EzhuQnZjI1dTy62oFxeOz5aYh5nqeXLFqZhpiLnIr0TTPeTYYWD8EegZ8IUsFrR29vri145CdNESlpJFZGqFVWGdLhS2N5MIP1888oicQgEA0CbjqhxGwHJ1Prk4YR3FhFgQgAAFrBPC/1lDGriGto5XesU2mtK7Wjm3599kjw1ZYJJcuOyZiS6O4Eq3zrbRPIxAohsCuQ76Qtf2g7rPmvf7N1qa1tDoah2VZ24RsOWOZrF6UkDWLktLSaOsKtAMBCEAAAicj4Or9MALWyUauRv/u6oSpEQ4uCwEIQKBqBPC/VUMdmwtlDvUaUcsXt3yBS99nj45ZYeB1defSEbVwvBaR19TEteIt7LDSPo1A4GQEtDi8EbU0SqsgDVGjuGxt3W0qZHmyptuT1V2alpg04taJUhFtXZt2IAABCMSNgKv3wwhYjs5EVyeMo7gwCwIQgIA1Avhfayhp6CQE0vt7jJClr8m8wKWF4+0UH/IWLJTkqrWSXLXa7FO6MqK+WBmRuVklAlpH65g0xN6MHDxsT9jqaPWFLRWzjKjV5X/unF968fgqYeEyEIAABJwn4Or9MAKWo1PH1QnjKC7MggAEIGCNAP7XGkoaCkkgvWfXjFTEIGIrZHPHnJZIJsVbtUZSKm6tDvZrJblyjSRaWmxdhnYgcFwCo+OaejizttaOg/ZWRNQLtzUnZI0Rs/xILRW1tN5WdzvCFlMTAhCAwMkIuHo/jIB1spGr0b+7OmFqhIPLQgACEKgaAfxv1VBzoRIJFNbXCkQtFbtsbt6i7pywpZFba8xLI7e87iU2L0NbEJiTwOExX9h66tntcnBknox5XbKz166w1dwovqilaYjdnh+91ZWQ5R0eowIBCEAAAjkCrt4PI2A5OkVdnTCO4sIsCEAAAtYI4H+toaShahCYmsrX1ArSEE1a4v4eq1dPzGuW1Oo14q30BS2TmpiL3pJUyuq1aAwCs/3w8NGs7DqUlZ2H0rKzT99nZOehjBwYspeK2JBM5NIQc6JWrni8iltsEIAABOJGwNX7YQQsR2eiqxPGUVyYBQEIQMAaAfyvNZQ0VEMC2fGjkt69U9K7dohGaU3pXj/v3iHZiQmrlnnLVuRErQJxa9UaishbpRyvxor1w+OT2RmC1s5DWdnVl5HdffZWRVT5yi8c78mKjoSs7PJkZacnKzsSsrAVcSteM5PeQiA+BIr1w9UmgoBVbeJFXs/VCVOk+RwGAQhAILIE8L+RHToML5JA5sB+mdqdE7SMwLVTpnbtlExfb5EtFHdYoq19OlpLUxFXrhZvxSqzJ2qrOIZxPapcP6yrIu7sy8wZtZW2p23J/HkJWdmpLxW1gr0nKzoT0tKIuBXX+Uu/IVAPBMr1w5VigIBVKbJltuvqhCmzW5wOAQhAwHkC+F/nhwgDK0QgOzbqR2zt3pkTuHaZzyp2STpt9arJpct9MUvrbK1cnRe3kstWWL0OjUWTQCX98N7+zKyorYzs6svK2IS9dESlrqsgrlJhK4jc6vRklXkvkvQQt6I5M7EaAvEhUEk/XA5FBKxy6FXwXFcnTAW7TNMQgAAEnCCA/3ViGDDCMQLpnj1GyMrszqUjmqitHZIdHLBraTI5LWZpva2Vq43AlVyxSryuRXavRWvOEqiFHz44lBO2+jKmcHwQwaWF5W1vyxb6qYgqcBWmJS5dgLBlmzXtQQAC4QjUwg8XYykCVjGUanCMqxOmBii4JAQgAIGqEsD/VhU3F4s4gezwcD4d0Re4/HRETUuUrN0f/omWlpyY5YtagbilkVze/LaIk8T8QgIu+eHB0azs6M3Inn59Zf19n//e7gwXSXkyXWMrn5bopyZ2UG+L/yQQgEAVCbjkhwu7jYBVxUlQyqVcnTCl9IFjIQABCESRAP43iqOGzS4SmNq9UzK5SC0tJB+8MgP91s31FnZIcuUaE6llIrZWTaclJhoarV+PBitLICp+2Be1jhW2eodtS1siLU3ipyTmXss6EqKRXMs7POlE3KrshKR1CMSQgKt+GAHL0cno6oRxFBdmQQACELBGAP9rDSUNQWBOAtmRI/7KiAWili9u7ZTs2Jh1askly4yoFRSQNwLX8pWiqycmkknr16PB8glE3Q+PT8m0sGWitXyRa3d/RoYrkJLY1CCyfKFnxCwVtQJhK3ifSpKaWP6spAUIxIuAq34YAcvReejqhHEUF2ZBAAIQsEYA/2sNJQ1BoGQCuhLiscKWH71lOyVRjVNxy1u2XLR4vIpahXtdRZGtNgTq2Q8PjWVlT18uFbFA2NK/TabtR27pCC5uT8iyDl/gWj5L4GpvRtyqzSznqhBwm4CrfhgBy9F54+qEcRQXZkEAAhCwRgD/aw0lDUHAKoH03t05cUtrbBWkJPYetHqdoLHE/DZJLV9hIrX0lcpFbRmRa+nyilyTRn0CcfXDB4YCYcvfa8SWClv7BjMVmxqtTZKL3PKjtwKRS/dLFyJuVQw8DUPAcQKu+mEELEcnjqsTxlFcmAUBCEDAGgH8rzWUNASB6hAYH58jJdEXuTLDhytjg+cZESuI2potcGnBebbwBPDDM9mlMwUpif0Z6RnISM9gVvYNVFbcSiRkVjridJqiRnK1NCFwhZ/lnAkBtwm46ocRsBydN65OGEdxYRYEIAABawTwv9ZQ0hAEak4gOzR4rLjVs1vS+/ZKdnS0YvaZovK5yK3ZqYneou6KXbdeGsYPlzaSKmjtU0FrUMUt3fvvdX/kaGXSEtXChS1+va2lC/3orSUL9LOX3ye90vrB0RCAgDsEXPXDCFjuzJEZlrg6YRzFhVkQgAAErBHA/1pDSUMQcJpAZrBf0vt6jJiV2bfX7NM9ufe9Bypne0PDzHREFbqWLpPkUn/vtbRW7toRaRk/bG+gho+K9PSn/YitAmFr30BG9g9VTtzSHnS3HV/cUrGLDQIQcJeAq34YAcvROePqhHEUF2ZBAAIQsEYA/2sNJQ1BILoEpqZkqmfPtLBlBK6e/OfsUfurJQawvPYFJj3R0xRFs1dxK9ivkERjY3S5Fmk5frhIUGUels1KTtjy0xKDlEQVulTwGh2vnMCl8pVGbi1d4O81cmvpAl/w0n1XGwJXmcPL6RAoi4CrfhgBq6xhrdzJrk6YyvWYliEAAQi4QQD/68Y4YAUEXCaQGeg3YpaKXDMiuDSa61BvRU33Orv8+ltzilzLJeFFP28LP1zRKVR047pioi9qZaVnIO3vTe2tjBw8XDlxSw1sSCZ8cUuLyedSEwNxS4vLL2D1xKLHkQMhEIaAq34YASvMaFbhHFcnTBW6ziUgAAEI1JQA/rem+Lk4BKJPYHIin5qYzglcJj0xl6qYHR+vaB+Ti5dOR20tWWZqceUjuBYvrei1bTWOH7ZFsnLtaGF5k5KYS0XUmlv79TWUlf2DWVHxq5Jbc2MQwTWz7paKXYvbE9KGwFVJ/LQdAwKu+mEELEcnn6sTxlFcmAUBCEDAGgH8rzWUNAQBCMxBINN/KC9mTe3dI5kD+yS9v0cy+/dJ+uD+ijLT6KxjUxP9aC4jcnV2VfT6xTaOHy6WlLvHjU1IXtBScevAkF9YXsUtFblGKpieqFRaGhOyeIEWlvdkcbvk9tOfF7dHP1LR3dHHsnog4KofRsBydHa5OmEcxYVZEIAABKwRwP9aQ0lDEIBAiQSymYxk9vdMC1pG2PI/G5Grv6/EFks8vKFRkouXSLJ7iSQWLc6/9xYvEW/RYjH7tvYSGy39cPxw6cyidsbwmC9kFYpbB4Y0qssXu45OVjaCy0uIidTyBS5/BUWzXxh89qQpFTWq2AsBewRc9cMIWPbG2GpLrk4Yq52kMQhAAAIOEsD/OjgomAQBCBgC2YkJSe/f60drBVFbBSJX5vBQxUkl5jUbYatQ4JotdiXKXEkRP1zxYXT+AgMjheJWNh/BFURyaQpjpbeFrQlZMkPkmhnNtaCFQvOVHgParx0BV/0wAlbt5sQJr+zqhHEUF2ZBAAIQsEYA/2sNJQ1BAAJVJpAZHcmJW7NFLv+z/ns1NhWwNFpLI7nyYlfhexXA5jUf1xT8cDVGKdrX6B3WWlsZU4crn544pO/9AvOZKghc8xo0aktM1NZMoSsXzbWANMVoz7J4W++qH0bAcnReujphHMWFWRCAAASsEcD/WkNJQxCAgGMENELLj9yanaaoEV17TYRXtTZNRSxMTSwUu1450CvphR3ytt98e7XM4Tp1RkAFroMFgpYvbIkRuPQ1WqWprmmJ3e1+WmJ3uwpbnnS3+QLXojaRzvmIXHU29eqmO67eDyNgOTrFXJ0wjuLCLAhAAALWCOB/raGkIQhAIGIEMoP9kuk9KJneA5I+eEAyhw5K5uABSevn3gOS7T0o2XS6ar3yFnaYCC6vO3gtNu+Dv6noJR4CQNUGpI4uNHzUj9zSaK0gasvsh3yRq3+ksjW4ApQpT3LC1hxClwpebayoWEfTLlJdcfV+GAHL0Wnk6oRxFBdmQQACELBGAP9rDSUNQQACdUjArKKo4lavvqbFrkDg0n01N29Rt0lVNNFcKm7l3uf/1rmomuZwrTohMJXORWsZgetYoUv/Vo06XIrTT1UsiOAykVx+BJeJ6GpPmFUX2SBgk4Cr98MIWDZH2WJbrk4Yi12kKQhAAAJOEsD/OjksGAUBCESIQKGYNZfYpSJYtbZEMpmL4PKjt4LaXIWRXN6ChdUyh+vUEYG+I7norSF/RcXZ0Vwj49Xr7Px5It1ts1IVc0JXkMLYkKyePVwp+gRcvR9GwHJ0brk6YRzFhVkQgAAErBHA/1pDSUMQgAAE5iSgaYiajhikJmqaoqYrBmLXxL4e8Y4crhq9RFPTjOit2WmKKnqVu7Ji1TrDhZwhoHW2VNTqPewXlu89rCJXJrf3/z4+VT1z25sT0jU/IV1tCelsDd570jVfa3ElZNF8z+wbU9WziSu5S8DV+2EELEfnjKsTxlFcmAUBCEDAGgH8rzWUNAQBCEAgFAH1w4mpKTl71Yp8Da6gFpdJXczV5coeGQ7VfpiTEi0t4nUuMq/kom5JdHbl3/t/7xJNZ0ToCkM3vucMjeaEreGZwpYKXoeGfQEsnalOPa5gFNrm5UQuFbtaE764paKXfjYvFb0S0tQQ33GLQ89dvR9GwHJ09rk6YRzFhVkQgAAErBHA/1pDSUMQgAAEQhEo1g9nR0dNFNfselymCH1O6MoeHQtlQ9iTEvOafTGra5F4Xd3+vrNLkl3dkjDvF0mya5Ek5reFvQTnxYxA/xE/PTEfwaUrLBZEcx0arq7AFeBvbRLpavPFLI3omiFy6d9b/ciuZupzRXLGFuuHq905BKxqEy/yeq5OmCLN5zAIQAACkSWA/43s0GE4BCBQJwRs+uHs8OF8amIgas3Ya9H5qSrmceXGSNMWE0bMUpErF82VF7l8wUvFr0Rbe52MKt2oFAEN0JqdphhEb/UasSsjg1VaVXGuPrY0+ZFbfpridCRXENEVpC+2NFWKEO2GIWDTD4e5/vHOQcCySdNiW65OGItdpCkIQAACThLA/zo5LBgFAQjEiEC1/XCmv8/U4CpMUwzqcQX7muFvaMiLWSZVMRfRZaK8Orok0dEpyQ593ymSonhRzcbJ8QvrqopadL7vSMbsNapr9l4juQZHaxPNpfh0tcVA6PL3kqvZNR3lpX9va2bFxWpMt2r74WL7hIBVLKkqH+fqhKkyBi4HAQhAoOoE8L9VR84FIQABCMwg4KIf1pUTM32HRMWu9KFeMZ/N3/okm/+3Q6IF6mu1abRWstMXtVTcMiLXQn3f6b83+0W+2OV5tTKT6zpMIJMR6Rs5VuDqG54lfI1kJVsjrUtXU8xHdLX5hefzwleuZpd+XtiK0FXOVHPRD2t/ELDKGdUKnuvqhKlgl2kaAhCAgBME8L9ODANGQAACMSYQZT+cGew3ota04OWLXip+pftywldfn8jkRE1HOLFgoRG7VOAyUVxG+PJFrrwIpuJXZ5dIAiGgpoPl6MX7c0LXoeHMrIgu8T+PZEWFr3SmNh1IeoGwNS14Tdfrmil81cZCt6/qqh9GwHJ03rg6YRzFhVkQgAAErBHA/1pDSUMQgAAEQhGIgx/ODB+WrIno8l/pQ0FEV/A3X/SqdhH6uQbMW9hhxC0jeHUUCF756C4/qstEdrFBYBYBTUucM2XxiApfvtilIthk7YIXTbRWR4sftbWgWaSjVd97srAl4b/P/Vt7s4iu0hiHzVU/jIDl6OxzdcI4iguzIAABCFgjgP+1hpKGIAABCIQigB+expYdHSlIWcyJWgN9ku7vk+xAvx/dNdAnmcGBUKytnpRI5ISsXG2uXDpjEN1lanUFKY7tC6xemsaiT2B4TKO2xERtBfW5THTXyLTIpWLXePXXXJgBV1MYCwWv4P0CFbsCEaxFhbCEtLckpKUxmmPjqh9GwHJ0Prk6YRzFhVkQgAAErBHA/1pDSUMQgAAEQhHAD4fAlsmISV80gpa/V4ErPZDb9x/yP+vfhw+HuIDdUxKpVL4AvZ/CuMiv3RXU6sqlMxrBq3W+3YvTWqQJHDmqBelPLHL1HRE5OlmjIl2z6LY2aQSXL3rNjOjyREWv9nli9ubVnJCmBjeGx1U/jIDlxvw4xgpXJ4yjuDALAhCAgDUC+F9rKGkIAhCAQCgC+OFQ2Io/aWrKj9rKR3AVRHLp3wtFsNGR4tut0JGJxsZc5FaXWXFxumZXrl5XrlaXSW9sbqmQFTQbNQKjE2JSE/30RT+yS+t2mdUYTZSXH9k1OuGG0BXwnSud0QhdzTmRKyd0BeJXQ6oyKY2u+mEELEf/J7o6YRzFhVkQgAAErBHA/1pDSUMQgAAEQhHAD4fCVpGTsuPjM8SubEH6okZ3qQiWHRwwKYzZkSMVsaGURhNN88RbsFC0SL3uvfYFktBX8Nn8Lfj3BeYYSTkS8lJKRznWGgGN1BocFRkcycrQaFYGRrMyOJLJ/21wTD/rv4kMjNS2VtfsTs9OZwyiuLRW1wzRq0D88orUu1z1wwhY1qa+3YZcnTB2e0lrEIAABNwjgP91b0ywCAIQiBcB/HBEx3tqUjIDA5IZyglaOWErPagi16BJccwODfqRX0ODkh0bdaKjXkurSLsvZgWvRLu+n/6b/3lhXgxLeJ4TtmNE9QmMjosMjGZygpYvdg2N+eKWL3JlZWgs6+9HRdIZdyK8gnRGrc2l6YqFqYuB+NWWE792bX1JmhvScu6551Yf8gmuiIDl1HBMG8MXt6MDg1kQgEDdE8D/1v0Q00EIQMBxAvhhxwfIknnZ8aN5YWu2yJXWyC4VuwrFr4kJS1cuv5nE/LZpsSsf7eWLXNLenov+KhTEKFpfPvVotqDF6TWqy0R35UStwdGCCC+N+ApeI+6IXW1NU/IX/+cNBKxoTrvqW80Xd/WZc0UIQAACSgD/yzyAAAQgUFsC+OHa8nf16hqxZaK3NF1xaEDSA/7efJ4j2kvSaae6Mp3WqJFcOZErJ34l2mamOWrao9fW7pT9GFMdApqu6Kcx+sKWil5G4DJ7P8Ir+FzJ+l1LWsfl07+1HQGrOsMe/avwxR39MaQHEIBANAngf6M5blgNAQjUDwH8cP2MZS17khk+nBe2CiO5VPAyKzbm0hp9QWywlqbOfe2ENyON0aQ55lIZg3RGP+XR/7v59/lt7vUDiypGIJv1BS0tRq+iV/B+tvAVCGLpTPGmrOsYk5u27ETAKh5ZvI/kizve40/vIQCB2hHA/9aOPVeGAAQgoATww8yDqhPIZk0k11xCV1C/K10Q6eVCwfo5GSWT06mNbbPqerW1SyL38tr1vR/lpYXuJZWqOnIuWH0CKmD5IldGBnLRXOb9yLFC2Kr5h+Ujb9uLgFX9YYrmFfnijua4YTUEIBB9Avjf6I8hPYAABKJNAD8c7fGLg/XZyYl8/a65hC+T0qg1vHKv7OiI01gSLS3iaRqjCloqchUIXOZvwedcaqNJgWxbINLACo5OD2wZxrnqhyniXsagVvJUVydMJftM2xCAAARcIID/dWEUsAECEIgzAfxwnEe/PvuenZr0i9Kb15BkD+trWuAyqzKaz0N50UvGjzoPIzGv2Re9jMDli1omyssIXPr3hQWCWMG/NzU537e4G+iqH0bAcnRmujphHMWFWRCAAASsEcD/WkNJQxCAAARCEcAPh8LGSfVGYHxcMgUiV1bFrRmfB81nI4YFwtikOys1nmg4Eo2NYlZynN8uifnzc+/bzN5/zZ/xb/6xBf/uefU22s71x1U/jIDl3FTxDXJ1wjiKC7MgAAEIWCOA/7WGkoYgAAEIhCKAHw6FjZMgINnRUV/UKkhfzItchw+LKWw/rHuNAMt9HjkSOXJeS2te6JothCVa5/tRXzOEMF8UM8e2tEauv7Uw2FU/jIBVi9lQxDVdnTBFmM4hEIAABCJNAP8b6eHDeAhAoA4I4IfrYBDpQmQIZDMZE8VVKG7J8PD0Z43wMqJXTvwq+Cy6DF7EtoTn5SO9zKqNKnipuKWimL5a/feFf/Na54u0+v+u73UviUTEel6aua76YQSs0saxake7OmGqBoALQQACEKgRAfxvjcBzWQhAAAI5AvhhpgIEokEga4SuAoFrhhB2WDKF4peJ+PKPlXQ6Gh08gZWJ5hY/qqtA1Eq0+gKX5MQwI3blhK+5hDFtw9XNVT+MgOXojHF1wjiKC7MgAAEIWCOA/7WGkoYgAAEIhCKAHw6FjZMgEBkC2bExyR4ZlsyRw5I9cuSY9/o3/9/0mOC9f1w2gimPxxsYjQabHdllhC4VvTQyLBftFbxXYSwfGdbc4otlKqRVoCi+q34YAcvR/+auThhHcWEWBCAAAWsE8L/WUNIQBCAAgVAE8MOhsHESBOJBIJuVjApZ+ddMgatQFNNj0gXHZUeGJXvU/dUdSx1IsxqkqQvmi15G6CoQwKSlxa/9ldvn0yVbWvzzjBjWKtLQmL+0q34YAavU2VGl412dMFXqPpeBAAQgUDMC+N+aoefCEIAABAwB/DATAQIQqBSB7OREQdSXH9GVHRmRjEZ2jY5IdtR/r3/T9+bf9W8aKZb79+zYaKXMq127qVQ+okvFrOF5LdL7hzfKueeeWzub5rgyApZTwzFtDF/cjg4MZkEAAnVPAP9b90NMByEAAccJ4IcdHyDMg0DMCWjhe8kJXEbsMqLX8DF/O54wlhfLJiacJTnZvUT2feYvEbCcHSHHDOOL27EBwRwIQCA2BPC/sRlqOgoBCDhKAD/s6MBgFgQgYJfA1OSMyK5A2DLRXjlhrFAEM2KZ1gTLRYv5kWJH7NqUa2189To58InPIWBVhG4dNsoXd/kStUQAAB4TSURBVB0OKl2CAAQiQQD/G4lhwkgIQKCOCeCH63hw6RoEIGCdQHZ8PJcKmRO+RrQumC90+SmSs19BmmQuLVIFs6nJGXaNbTpTeq/9BAKW9dGq0wb54q7TgaVbEICA8wTwv84PEQZCAAJ1TgA/XOcDTPcgAAEnCWSPjuVrgv36+edlcuVqBCwnR8pBo/jidnBQMAkCEIgFAfxvLIaZTkIAAg4TwA87PDiYBgEIxIKAq36YIu6OTj9XJ4yjuDALAhCAgDUC+F9rKGkIAhCAQCgC+OFQ2DgJAhCAgDUCrvphBCxrQ2y3IVcnjN1e0hoEIAAB9wjgf90bEyyCAATiRQA/HK/xprcQgIB7BFz1wwhY7s0VY5GrE8ZRXJgFAQhAwBoB/K81lDQEAQhAIBQB/HAobJwEAQhAwBoBV/0wApa1IbbbkKsTxm4vaQ0CEICAewTwv+6NCRZBAALxIoAfjtd401sIQMA9Aq76YQQs9+aKscjVCeMoLsyCAAQgYI0A/tcaShqCAAQgEIoAfjgUNk6CAAQgYI2Aq34YAcvaENttyNUJY7eXtAYBCEDAPQL4X/fGBIsgAIF4EcAPx2u86S0EIOAeAVf9MAKWe3PFWOTqhHEUF2ZBAAIQsEYA/2sNJQ1BAAIQCEUAPxwKGydBAAIQsEbAVT+MgGVtiO025OqEsdtLWoMABCDgHgH8r3tjgkUQgEC8COCH4zXe9BYCEHCPgKt+GAHLvbliLHJ1wjiKC7MgAAEIWCOA/7WGkoYgAAEIhCKAHw6FjZMgAAEIWCPgqh9GwLI2xHYbcnXC2O0lrUEAAhBwjwD+170xwSIIQCBeBPDD8RpvegsBCLhHwFU/jIDl3lwxFrk6YRzFhVkQgAAErBHA/1pDSUMQgAAEQhHAD4fCxkkQgAAErBFw1Q8jYFkbYrsNuTph7PaS1iAAAQi4RwD/696YYBEEIBAvAvjheI03vYUABNwj4KofRsByb64Yi1ydMI7iwiwIQAAC1gjgf62hpCEIQAACoQjgh0Nh4yQIQAAC1gi46ocRsMoc4vHxcXn88cflgQcekKeffloaGhrk4osvlptuukkuuugi8Twv1BVcnTChOsNJEIAABCJEAP8bocHCVAhAoC4J4IfrcljpFAQgECECrvphBKwyJpGKV3feead88YtflLa2Ntm8ebNMTk7KM888Yz7fcccdcuONN0oqlSr5Kq5OmJI7wgkQgAAEIkYA/xuxAcNcCECg7gjgh+tuSOkQBCAQMQKu+mEErDIm0iOPPCLXX3+9XHjhhXLvvffKmjVrJJvNyrPPPiu33HKL7N+/Xx566CG54IILSr6KqxOm5I5wAgQgAIGIEcD/RmzAMBcCEKg7AvjhuhtSOgQBCESMgKt+GAEr5EQaGBiQ6667zkRbPfbYY7Jly5YZLT3xxBNy+eWXy7XXXmuitJqamkq6kqsTpqROcDAEIACBCBLA/0Zw0DAZAhCoKwL44boaTjoDAQhEkICrfhgBK+Rk0gG97LLL5JJLLjHRV5oyWLj19vbK1VdfLaOjo/Lwww+b6KxSNlcnTCl94FgIQAACUSSA/43iqGEzBCBQTwTww/U0mvQFAhCIIgFX/TACVsjZ9L3vfU+uuuoque2228wrkUjMaGlsbEw++clPyje/+U352c9+VnIaoasTJiQuToMABCAQGQL438gMFYZCAAJ1SgA/XKcDS7cgAIHIEHDVDyNghZxCX//61+VTn/qUfO1rXzNC1Vzbl770JVPg/cEHH5QPfehDJV3J1QlTUic4GAIQgEAECeB/IzhomAwBCNQVAfxwXQ0nnYEABCJIwFU/jIAVcjIVI04Vc8zxLu/qhAmJi9MgAAEIRIYA/jcyQ4WhEIBAnRLAD9fpwNItCEAgMgRc9cMIWCGnUDHiVDHHIGCFHABOgwAEIFAhAq5+YVeouzQLAQhAwDkC+GHnhgSDIACBmBFw1Q8jYIWciMWIU8UccyIB64YbbghpHadBAAIQgAAEIAABCEAAAhCAAAQgAIFwBLSe97nnnhvu5AqdhYAVEqwO5o033ij33XefHE9oCgSsRx55RK688sqSr3TeeeeVfA4nQAACEIAABCAAAQhAAAIQgAAEIACBcgg8++yz5ZxekXMRsEJirfQqhCHN4jQIQAACEIAABCAAAQhAAAIQgAAEIFB3BBCwQg6p5oRedtllcskll8i9994rbW1tM1rq6ekxKw9OTEzIww8/LGvWrAl5JU6DAAQgAAEIQAACEIAABCAAAQhAAALxJoCAFXL8BwYG5LrrrpNnnnlGHnvsMdmyZcuMlp544gm5/PLL5dprr5U777xTmpqaQl6J0yAAAQhAAAIQgAAEIAABCEAAAhCAQLwJIGCVMf5a2+r666+XCy+8UO666y5Zv369ZLNZ0VzRW265RXbt2iV6jP47GwQgAAEIQAACEIAABCAAAQhAAAIQgEA4AghY4biZs0ZGRuSOO+4wL00h3Lx5s0xOTpqoLP2sf9dC76lUqoyrcCoEIAABCEAAAhCAAAQgAAEIQAACEIg3AQSsMsd/fHxcHn/8cXnggQfk6aefloaGBrn44ovlpptukosuukg8zyvzCpwOAQhAAAIQgAAEIAABCEAAAhCAAATiTQABK97jT+8hAAEIQAACEIAABCAAAQhAAAIQgIDzBBCwnB8iDIQABCAAAQhAAAIQgAAEIAABCEAAAvEmgIAV7/Gn9xCAAAQgAAEIQAACEIAABCAAAQhAwHkCCFjODxEGQgACEIAABCAAAQhAAAIQgAAEIACBeBNAwIr3+NN7CEAAAhCAAAQgAAEIQAACEIAABCDgPAEELOeHCAMhAAEIQAACEIAABCAAAQhAAAIQgEC8CSBgxXv86T0EIAABCEAAAhCAAAQgAAEIQAACEHCeAAJWyCHKZDLyP//zP/Ltb39bnnzySdm5c6esWbNGLrnkErnlllvkrLPOkkQicUzr4+Pj8vjjj8sDDzwgTz/9tDQ0NMjFF18sN910k1x00UXied4x54yMjMi//uu/yne/+11zzvDwsJxzzjlyxRVXyHXXXSfd3d1z9mLHjh1y9913y49//GN57bXXijonJA5OgwAEIFB1An19ffJP//RP8i//8i/y1FNPmeurH73yyivlD//wD6W1tfUYm9R367Hf+MY35Cc/+YlMTk7KBRdcIB/72MfkPe95jzQ1NVnzp2H8fdUhckEIQAACIQmEvRfu7e0198+PPvqoPP/883LaaafJpZdeau6f165dW5Q1U1NT8pWvfEX+4i/+Qn72s58ZPz7Xxr1wUTg5CAIQiCiBat0L9/T0yIc+9CH5r//6r+OSevDBB80xhVsl7oURsEJMVv3S/PrXvy5f+tKX8mKSikj6haxfxG1tbXLHHXfIjTfeKKlUKn8FHcA777xTvvjFL5pjNm/ebH48PfPMM8c958CBA+YL/Z//+Z/z5+gPrK1btxrR7OyzzzY/xM4///wZPXnhhRfM9VVk0xuDVatW5c955zvfKffcc49s3LgxRO85BQIQgEDtCagorwK+ivqdnZ3GF+r24osvSn9/v8zl59LptOiXq/pUfRDw9re/3TxEUH+pn2+99Vbzmi18/fd//7dcf/315kGA+lN9WKH+Vz8fzweH8fe1p4oFEIAABIojEPZeeM+ePeb+VB+uqi/Ve9Hdu3ef0J/OZZE+2P2DP/gD47uPJ2BxL1zcWHIUBCAQTQLVvBf+xS9+IZdddpns27evaAGrUvfCCFgh5usTTzwhl19+uZx++ukmwum8884z0Vb6JOrf//3f5ROf+IRMTEzII488IhdeeGH+CvpZfwTp3+69917zxZ3NZuXZZ581P6j2798vDz30UP4pkt4c3HbbbUYM+/jHPy633357PtpKo7K++tWvyl/91V/J7/7u78q3vvUtWbx4sbmWCmk33HCDiQxToe2aa64xQlrhOTfffLMR05qbm0MQ4BQIQAACtSNw+PBh4zP/8R//0fjIz372s3nRSf3fF77wBeMT1Q+qDwz8nIpd+mRo6dKlxgefe+65phPbtm2TP/7jPxYVqu6//3656qqr8p3bu3ev+ZGkfvrv//7v5eqrrzaRsvqlrGLYJz/5Sfmd3/kd+eY3vykdHR2h/X3taHJlCEAAAqUTCHMvPDY2Jp/73OfMQ9S//Mu/NO/VPxf6U81kUH96vOwCtfSVV16Ra6+91jyk1W0uAYt74dLHlDMgAIHoEKjmvbBS+dGPfiTvfe975Wtf+5q59y1mK1X7KKZNPQYBq1hSueNUmPr85z9vfhR9//vfl/e9730zWlBBStMDVaj6sz/7MxOllUwmZWBgwEQLaLTVY489Jlu2bJlxXnAjoF/IKixplJU+4dcfSxo1oGky69atm3FO4cTV89/xjneYf//BD34g73//+80PsqCt4MTgnP/8z/+c044ScXA4BCAAgaoTCJ4CaQSVpqEUCkdqTCA66ZN+TS/UlG79gaQ/lu666645ffdLL71khKtNmzbNaFMfKnz4wx+e05/qk399YKE+XX2w2qNbGH9fdYhcEAIQgEBIAmHvhf/3f/9Xfu/3fs/4ytm+u/Ch7Vz314Gp+jBWfbl+D6jv/4//+I85BSzuhUMOLqdBAAKRIFDNe2EF8uUvf9lkKRRqDicCVcl7YQSsEqeoDsZnPvMZE+qsX76aTjJ706f8v/VbvzXj6X8wyfTJkj751xTCwk2fFKlYNTo6Kg8//LCJztJzVOE844wzjNo5V7SUCmSakhjknBbeVBxvgmnUgkZllaKgloiJwyEAAQhUjICmjmjtk3e/+92m/snsTZ/yq+/Up/jBk/nggUBjY6OJdF2+fPmM09T3/smf/IlJa/m3f/s3E52lDw/+4R/+Qb7zne+YKC8NnS7cCq+jtQ21hotuYfx9xWDRMAQgAAHLBMLeC+vD30996lNy3333mXvk2ZtGwWodQ/Xf6uPVXxduwUPiT3/60yZaVstp6D3w7Ags7oUtDzjNQQACzhGo1r2wdvzo0aOiflcDYIIHwycDUsl7YQSsk9EP8e86uFp/pTB95Xvf+555uq/pLvqaXeB9rh9cJ7u0/rjSH2+qiAYClt5UaLrLrl27THFMjSaYvc0lsJ3sWvw7BCAAgagQCCKjdOGL4IeNRr+qX9YC73/3d38nLS0tx3Rn9gOBk/U3iPTS9G+tU6gPG3SrhL8/mS38OwQgAAGXCMy+F9b7Xv0BpKnYupBGYYmNwG59OKw+WtO89UFDV1fXjC5pKreW8NBUcC2hofe/cwlY3Au7NBOwBQIQqAUBm/fCQaCN9uNv//ZvTWaYag9ac1YXo9Osr9mL0VXyXhgBy/KMKkxT0VRCTRvULXjqdKKop1J/PG3fvl0++MEPiqYFBj+egigDvWYQyTW7iye7QbCMhOYgAAEIVJVAkKaigpJGnC5btiyfu3+8J/tqYJAu+Nd//ddzRnYFndBUF12wQ4/TyCuNFNAfZsGiHZXw91UFyMUgAAEIlEFgrnvhoaEhs9qrPkQNolxnX0JX01JxSh8K6I+fwiwHXdRIHwyr/9X7axW5gvvm2RFY3AuXMXicCgEI1AUBm/fCr776qlxxxRWmBqz6YH1ptliwgJ0CK6xrWCntIxgYBCyLU1RDm1WR1NVVtLC7Pv1fsWKFuUIx4lQxxwTmBjUA9EmW5qPqkyj98VSMOFXMMRax0BQEIACBqhEIfuRoaLWmmOgPJn3yX4w4VcwxgZ/WDunCGSpifeQjHzF1C4OtGF9ezDFVg8aFIAABCFgicLx74ROJU8Glj3eM/lj6m7/5G7PqtqZ165P+wnvr2QJWMfe5xRxjCQnNQAACEKgqAdv3wkFErZZA0oe0WhtW73t1ATt9KKELK+kq4Kp96EMIve8u5j63mGPmAoeAZWk66Rf2D3/4Q5Pbr1vhF6xtAUvFK12ZUF+6GoDWeVmyZIm5bjFfyMUcYwkLzUAAAhCoGgF9EqSRUPoF+kd/9EdmEYvW1lZz/WLEqZMdo3VV9GGBprFo5KumJeqXudbO0sU9gmsV84VczDFVA8eFIAABCFggcKJ74XIErGChI11htjDa9XgRWMXc5xZzjAUkNAEBCECgqgQqcS+sqwlq+Q1dhKPQBwcdC3z0b/7mb+YzH4q5zy3mGASsCk0ffTKkP3xUvNIfM/qESJdVL6xzVcwAFXOM5ppq3SuNvNKCwVoQXkP4gq2YL+RijqkQKpqFAAQgUBECmjKi6YH6IOHjH/+4Sevr7OzMX+tk4lSxIlfQoP5Q0zRCXW1Wv7hVLNPvAF11thhfXswxFQFFoxCAAAQqQOBk98JhBSwt1K61XVevXm0e2BauOouAVYGBpEkIQCCyBKp9LxyAOnTokPHTGo0VrMpdzH1uMccgYFVgOmrxdQ1r1h8vuqqVrqyioc2zi7Trl66mFh5v5RU1LRhEVTm1iOXsrXBSfuADHzAhfEGKYnBsT0+PCd0LfozNXmlL/x4IWCtXrjSRCrOXoK8AJpqEAAQgUDECzz33nCkgGYQx33777ces9BqEP6vgpL5WhabZWyByaXSrHlfMFtQYWLduXb7uoA1/X8y1OQYCEICACwSKuRcOCgpr5OrxVrEKRC79MaT3wlq/8HOf+5z89Kc/NZ/POuusGd09noDFvbALswIbIACBahKo5b3wXIvRVfJemBTCMmZWYYjeBRdcYJ4MBatQzW623Er8P//5z+Wmm24y+aWaZzrXDzS9JiuvlDGgnAoBCESKQGG6ikan/vmf/7lJ5yusRxV0qBKrEGrbwQ+ul156KV+YuFx/H6lBwFgIQCDWBIq9Fw6WYS9lFUIVsvSBrt77FrMFC3BwL1wMLY6BAATqgUA17oX1GkeOHJHm5ub8gkWF7EZHR839ty6wEdQkrOS9MAJWyJmry6d/4hOfEC0UrCFzGoGlK6Icb/vFL34hl112mVxyySUm7U9TDQu34GmR1lgpXD1QJ4w+efroRz9qlqpU4er666+f8weatqfnay0Wjc7SEL53vOMdx5gUKKInWhExJBZOgwAEIFAVAlo4Un2l1rrSVMGvfvWr8v73v9+skDLXFqxK1djYaFK+Z0enBtEBTz75ZF6I0lWz/vRP/9T8eFK/Ofvpv14nWFpYC2Y++uijsmnTJgnr76sCjotAAAIQsESg1HvhYIXW42UjBJGywWqxe/bsMdGwg4ODx/XrmlXw9re/Xdrb2+U973mPecjLvbClAaYZCEDAaQLVuhfWBZE0cvapp56SCy+88BgmgY6hDw+CFWQreS+MgBViWhZW9j9RNFRh0zqg1113nSn6+9hjj8mWLVtmXDkofnbttdcaMSyIINCJcs0114j+uLr77rvlqquuOu4PtKDBH/zgB+aHnKbUFLal/66Fh9VmvUmYy44QODgFAhCAQFUJFK5ydaLU7UKjCpd1//73vy/ve9/7ZtisEVTqX1WA+va3v21Sq9PptKk5+OUvf9mkiuuPqtnp4YHv1ocTwXlh/X1VIXIxCEAAAmUQCHMvHKRcq+AU+MvABK2hddttt5kFiuby0XOZerwUQj2We+EyBpdTIQAB5wlU815YFzBSf3vrrbeaxYxSqVSej9qhD4Y1oEdX5b7nnnvMokaVvBdGwCpxeuoPGo1c0pz82atcnawpzd/X6ClVLu+66y5Zv3696KDrilYqKu3atcvk+AfKpj7Zv+GGG0QjAvRp1Qc/+MFjfjzNdc3C8wqXutTVCzVKQSeetqv/pqGAbBCAAASiRCAo6rt///5jVnw9UT+0RpbWCNRoWX0gcN555xmfum3bNiP4//jHP5YHH3wwX0dQ21L/fPnll5tmNXr2Xe96l3mIoE+9fvKTn8hnP/tZc/79999vBLBgK9XfR4k/tkIAAvEmEPZeWOuk6P2z/sBRsUr9p/7Q0QcM6nv1IcFv//Zvy7e+9S1ZvHjxSSGfSMDiXvik+DgAAhCIMIFq3gsHD3k1KrZQW9B7YX3goL5cNxWytKxSpe+FEbBKnLhBAfRi8vFni0QqIOmTJX1pCuHmzZtlcnIyvxS7/l0LvQeqZlBQuBgTZ//oKqyZddppp8mqVatEJ7qm0bzzne80Nw8bN24spmmOgQAEIOAMARX9NZVaI6OK2YJcfD1Wn/DrwwB9gqRRrRoF0NDQIC+88IL5rH/Xl/6gCja9noZDa8q4pnGrP9WVX9WX6veB+vLZvlvPLdXfF9MXjoEABCDgAoFy7oX1XvTmm282ZS7Ul+q96O7du40/Pfvss81K3ueff35R3TyRgKUNcC9cFEYOggAEIkagFvfCusq3rrat97+z74XVl2uAz+///u/PCLap1L0wAlaJE/ZHP/qRvPe97y3qrLminPQp0+OPP26KnGk0gP54uvjii02Bdl29MKjfUpi/X8zFZgtYes6OHTtMlIFGFeiNwTnnnCNXXHGFSWXs7u4uplmOgQAEIOAUAa1LFeTiF2NYoYClx+vTIk3N1h9JGkGlDxH0aZG2qfVT5ioArzcKr776qvHbgT/VL+9LL73UnKdph7NTC/Vaxfr7YvrBMRCAAARcIVDuvbBGR2kKodYNfP75582PIfWnmo2wdu3aort5MgGLe+GiUXIgBCAQIQK1uBeey58W47srcS+MgBWhyYqpEIAABCAAAQhAAAIQgAAEIAABCEAgjgQQsOI46vQZAhCAAAQgAAEIQAACEIAABCAAAQhEiAACVoQGC1MhAAEIQAACEIAABCAAAQhAAAIQgEAcCSBgxXHU6TMEIAABCEAAAhCAAAQgAAEIQAACEIgQAQSsCA0WpkIAAhCAAAQgAAEIQAACEIAABCAAgTgSQMCK46jTZwhAAAIQgAAEIAABCEAAAhCAAAQgECECCFgRGixMhQAEIAABCEAAAhCAAAQgAAEIQAACcSSAgBXHUafPEIAABCAAAQhAAAIQgAAEIAABCEAgQgQQsCI0WJgKAQhAAAIQgAAEIAABCEAAAhCAAATiSAABK46jTp8hAAEIQAACEIAABCAAAQhAAAIQgECECCBgRWiwMBUCEIAABCAAAQhAAAIQgAAEIAABCMSRAAJWHEedPkMAAhCAAAQgAAEIQAACEIAABCAAgQgRQMCK0GBhKgQgAAEIQAACEIAABCAAAQhAAAIQiCMBBKw4jjp9hgAEIAABCEAAAhCAAAQgAAEIQAACESKAgBWhwcJUCEAAAhCAAAQgAAEIQAACEIAABCAQRwIIWHEcdfoMAQhAAAIQgAAEIAABCEAAAhCAAAQiRAABK0KDhakQgAAEIAABCEAAAhCAAAQgAAEIQCCOBBCw4jjq9BkCEIAABCAAAQhAAAIQgAAEIAABCESIAAJWhAYLUyEAAQhAAAIQgAAEIAABCEAAAhCAQBwJIGDFcdTpMwQgAAEIQAACEIAABCAAAQhAAAIQiBABBKwIDRamQgACEIAABCAAAQhAAAIQgAAEIACBOBJAwIrjqNNnCEAAAhCAAAQgAAEIQAACEIAABCAQIQIIWBEaLEyFAAQgAAEIQAACEIAABCAAAQhAAAJxJICAFcdRp88QgAAEIAABCEAAAhCAAAQgAAEIQCBCBBCwIjRYmAoBCEAAAhCAAAQgAAEIQAACEIAABOJIAAErjqNOnyEAAQhAAAIQgAAEIAABCEAAAhCAQIQIIGBFaLAwFQIQgAAEIAABCEAAAhCAAAQgAAEIxJEAAlYcR50+QwACEIAABCAAAQhAAAIQgAAEIACBCBFAwIrQYGEqBCAAAQhAAAIQgAAEIAABCEAAAhCIIwEErDiOOn2GAAQgAAEIQAACEIAABCAAAQhAAAIRIoCAFaHBwlQIQAACEIAABCAAAQhAAAIQgAAEIBBHAghYcRx1+gwBCEAAAhCAAAQgAAEIQAACEIAABCJEAAErQoOFqRCAAAQgAAEIQAACEIAABCAAAQhAII4EELDiOOr0GQIQgAAEIAABCEAAAhCAAAQgAAEIRIgAAlaEBgtTIQABCEAAAhCAAAQgAAEIQAACEIBAHAkgYMVx1OkzBCAAAQhAAAIQgAAEIAABCEAAAhCIEAEErAgNFqZCAAIQgAAEIAABCEAAAhCAAAQgAIE4EkDAiuOo02cIQAACEIAABCAAAQhAAAIQgAAEIBAhAghYERosTIUABCAAAQhAAAIQgAAEIAABCEAAAnEkgIAVx1GnzxCAAAQgAAEIQAACEIAABCAAAQhAIEIEELAiNFiYCgEIQAACEIAABCAAAQhAAAIQgAAE4kgAASuOo06fIQABCEAAAhCAAAQgAAEIQAACEIBAhAj8fwZ2UmUY78V/AAAAAElFTkSuQmCC">
            <a:extLst>
              <a:ext uri="{FF2B5EF4-FFF2-40B4-BE49-F238E27FC236}">
                <a16:creationId xmlns:a16="http://schemas.microsoft.com/office/drawing/2014/main" id="{6B3E16DB-DEA9-E04A-7F04-6DF1D18758E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4" name="AutoShape 8" descr="data:image/png;base64,iVBORw0KGgoAAAANSUhEUgAABLAAAALmCAYAAABSJm0fAAAAAXNSR0IArs4c6QAAIABJREFUeF7s3QeYVNXdx/E/y8LCIgJSNCpYIoqJUbBgwRZBwAIWEBERRRBB7Bpb7CbEEjUqqBCsoIKiqGADsdeIscTYYzcWFJC+1Pf53bz3cvcys3On7Z6Z+d7n8cm7uzP3nvM5Z86898c559Zbs2bNGuNAAAEEEEAAAQQQQAABBBBAAAEEEEDAUYF6BFiOtgzFQgABBBBAAAEEEEAAAQQQQAABBBDwBAiw6Ag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DA6QBr2bJldvvtt9sXX3wRu6XKy8utSZMm1rJlS9thhx3st7/9ra2//vqx388LMxN4+umnbcaMGd6bmzdvbiNHjrRmzZpldrICfle0z6oPHn300QVco/hFL+U+cM8999g777wTHyvmK139LJVyW8dsOl6GAAIIIIAAAggggAACORYougAr6lNWVmbbbrut9e7d21q0aJFjPk7nC3BD+z+JYg2wVq9ebe+99559++23dsABByTs+KXcBwiwCj+wXrNmjX355Zf29ttvW8+ePa1Ro0YM8AgggAACCCCAAAIIIOCQQNEHWL61bkb69etn2223nUP8xVOUUg4vwq1YjAHWd999Z/fff78XXtU0o6yU+wABVmEHWPPmzbOHH37YPvzwQ9tss83s+OOPJ8Aqnq8naoIAAggggAACCCBQJAIFFWC1atXK9t13X2vQoEFSft1sf//9996/pC9durTa6/S+I444wjp27FgkzedONUo5vCjmACudQK6U+4CWOSsEqen4+uuv7aWXXgpe8rvf/S5loN6wYUPbeuutaxzz6mIUKLa2DgeQm2++OQFWXXQqrokAAggggAACCCCAQAqBggqw0rmx0JKnjz/+2B566CGbP39+wLDeeuvZCSecYL/61a/oHDkUKLYb2hzSFPSp0gmwCrqitVD4f/3rXzZhwoTgSt27d7du3brVwpW5RCoBAqxUQvwdAQQQQAABBBBAAIG6FyjaAMunnTt3rv3973+3n3/+OdDWxu4DBw60+vXr130LFEkJCLCKpCEj1SDAyl27EmDlzjLXZyLAyrUo50MAAQQQQAABBBBAIPcCRR9giUzLCe+44w5bsmSJJ6hlOccdd5xttdVWuRct0TMSYBVnwxNg5a5dCbByZ5nrMxFg5VqU8yGAAAIIIIAAAgggkHuBkgiwxBYOWPRz586drU+fPlavXr3cq5bgGQmwirPRCbBy164EWLmzzPWZCLByLcr5EEAAAQQQQAABBBDIvUDJBFhaQnjrrbfaL7/84im2aNHCRowYYc2bN69RddWqVfb+++/bq6++atogfvHixd7rtSF8y5YtvQ3hd911V2vSpElaraM9ur766iv7xz/+YZ988oktWLDA9Bj38vJya9asmWmZY5cuXbxyxjmqqqq8cr7zzjveeVVOnc8vq87ZoUMH23333a1169ZJTxkNLI455hivLHq0vEIqOWrppeq+55572o477uhZJAqw1l9/fW/2m/72+eef24oVK6ysrMwz19Mg06mfX2DVU3V87bXXvLL4G/WrDBtuuKFtv/32tssuu6RsD/WDMWPGePuj6QmVQ4cOtXbt2nll1PlfeeUV++GHH7yfFXKqLu3bt7d99tnHu06yI93AR69/66237I033giuF20z9a82bdrEDlvVZ7X/m86rzcXVt9TfdKh/NW3a1H7961/bbrvtZm3btk143mjgm6i+YTf9PZMQU/309ddf9/qX2lPeOho3buztU6f+pScfVlRU1PgxCIdD4b3y1M4vvviivffee15by0EG6r+dOnWyPfbYo9aeNpdNgJWov8pH/VQbw+vv+gzod3rQxW9+8xvvsxY+ctEv/PNl0tbJPrtqa7WH+mOcto52BH/s02dIT8r0x4RU5422R7IOpjFQG+4nOvI5HiVrX41B7777rjdO6aisrLRhw4bZxhtvHOerwh5//HF77rnnvNfqu+DEE0/0xjcOBBBAAAEEEEAAAQRcFyiZAEthzsSJE003LTp0s6dHpetGPtGh1//73/+2KVOmBEsPkzWmzvX73//eCzdqekKi/34FYffff793s1XToRtQBU4HHnhg0vPqplQ3I88880xw81/TORXG6OZWT2PUjU/0iAYwAwYM8EIQBXh+IOa/J3zjFL2h1Q2VyvTmm2+u8z7//XHq5782nXrGaY9EgYDqd99995n2TUt2pCpz3ABL11Lw8OSTT6ZsN7XZlltuaf369asx0NQ5FVo9+uijKfusXz8FWGpjBQjhI98Blm78p0+f7gV3friWzFz97OCDD/bCrGgo478nGmANHjzYC4dnzJhRo6/O3bdvXy+kzfdszFwGWEcffbT3mVRoHT2ioUQu+4V/rXQCLLWvQsRUbaFzx2lrvww67z//+U+vH/nLw2vqQ9F2zibAyvd4lKp99X3z4IMPmsqhQ5+PvffeO+X/vyEn7Qnpf/coHNdMZA4EEEAAAQQQQAABBApBoGQCLDXGs88+a0888UTQLr179/ZmEUUP3RgpfNFNWqqb6/B7FQwdeeSR3uyRZIdmmjzwwAMpQ4vw+zUrQeFFNBzTzYsCNoVE6R5bb721HXvsseucMxrA6HWaIRYNr3Q9zaLSjZZmZIVvaPWkx4022sg+/fTTWMXSXmSa5ZDMTTMqJk+enPBmvaYL1HTeaIClp8GpzVPdCPvX02yRww47bJ3QI06AJctZs2bZzJkzk4Z7ieqlkElP0Nxggw3W+XOm59SJNLtLszA0M8s/8hlgaSbUXXfdlTLADVdS4dJOO+3k3WwnevhCOIzYbLPNTP8pNEnUb6N4mpE1aNAgb4ZiPo9cBlj6fClYTnRoBpZCbx257heJ+odmVI4cOdKbORo9NKNu6tSpNQbZ0feorRXc9+rVK+mDNjT2KcCpKSBP1M6HHnqot3xcR6YBVm2MR6naV2GVZhT/+OOPXl3iPqH3ww8/9D578tNekEOGDLEtttgin92ecyOAAAIIIIAAAgggkDOBkgqwojcsyf71WUHGU089VW0Jnpa7aWmaQgTNAlFQoZsBzaAJz9jRTbb+pT/RTXZ0M3l/Zk3Xrl29G24FVDqvlodomYcfpuh1PXr0sP32269aw0fLqWBj//33927E/SWNuoHUUjjVR8vK/Bt6lU+hkUK38BENYPy/bbPNNqabP9VfN3BavqKZHv4MtmSBh8rUs2dPb4aL6qflbC+//LI3+8hfLqZraPaabrqjs2AShXQ6j9pD7eeHOTqvZvPovOEQKll7hAMsXVP/KazUuRVqammZltXIa86cOV57qL19v2TLduIEWJqBp1kQixYt8nh9Ixn7IV6y/hUOJ8Ltpr6t2WMrV670fq3yqb8o/FQ9VD9ZapmeZuxp5ko4nE02gyNOfdIJNdR3dAP92WefBcX3y6rluCqryqVyqi1nz54d9BPVQf1bn5doPwl/tvX5VDvpP99WnwkteVSfUyCrWWrhz63CTs3aijODMtPRN1cBln99Gey8887e50afd30G1K7bbrttsMw1X/0izgwsP2RSG/pHon6pZaQa8zRGhce8ZG2dKJRTu8lCn12NUbKRh8oZnuWn6yu00czD8BF3D6zaGI/itm94KWB0OW+iPio3hX6amagjbuiVaX/nfQgggAACCCCAAAII5FqgpAIs7Q01fvx4LyTSoZt7zSAKH9FwYZNNNrGBAweus8TKf49uiHVToBtHHQqGNAtLN+PhQ6/TkxD9WUm6ydasH4UMiZZF6eZaIYdu5HVodsPw4cODcujmbOzYsV64oqOm2Tn6e6KbvkQBXqIAS3s/KezSTVKyI1GApf2otFQx0f5F33//vd15551BiJDsBkwz1jT7yl8qo0BCT5DUDIVEhzwUkPgzE3Qjq1k7/qwL/z3hAMv/XU3nVqjy2GOPebN6/KN79+5eG4aPOIFP2ErX1Kyq6BI+/5wKfG6//XZvLzEdmi2lfqBZbuE+GO5buklXGKNQNNkhVy1j9QMvtbFcowFOnPr414gTakT7icqovpVsDx7tnTZhwoQg7Ev2BNFEs2lq6n8KD2+77bZgFlicACApZsw/5DrA0udXswCTLauMjjm57Bdx2lqB79133x30MQVrGhsTLV0WocIrfXbV5jqStcl///tfGzduXBB26bOgPpRsJlG0r4dnjvpNFzfAqs3xKFX7Rr/PkoXbfh018/GWW26xefPmeb+Ku+wwZvfmZQgggAACCCCAAAII5F2gpAMszT7SjY8/Wyr6L9S6MVK4oM10azqiIUOi2Ry6KdMN8/Lly71TabZAsuVQ/rWiN0sKgzQLTIeWziiAUJkV0miJoWYb1XREQ69EAV40sEg2Uyt6nWgwoeBPG6PXtLl99AY3GqhFb8B1Q6t9yzRzoKYjGkJuuummXjuGlyhGA6w49fzpp5+8ZTty1KGNnRVuhmcDxQl8wjfLupnWOZKFELqOZpBonx9Zqu6agRQOvKJ9K9WNrM4ZtU02GyNOffy2SBVqRPtfqvDOP2+0nyQKIKLhUJzNqeWq5bz+ob3AosFzLkfgXAZYcTbuzme/SNXW0f6VaJlqIlsF9gru/dlxiZ4WG555pOWfRx11VNJN1nUNhd9qZ/8fGRSWKgRu1apVUIQ4AVZtjkdx2jdankTjXNg4/J2hsUTLhpP9Q0Au+z3nQgABBBBAAAEEEEAgVwIlHWBFb9o1KyO8r0iim6dk8FrupGVJOhLdHCiAeOGFF7y/x7k50etUHt3MKUTQE6Y0o0RPTtOhzbr1n8IaBTMKi1I9SSoaRiSadRN9jUKGk046KeW5wze0cQO1RDe54dlF0RkG6bRH+CZX4ZT2+wrvcRQNsBS4KeRKNjtE5lGbRKFPnMAnfLMcN8Sp6QP/n//8x1tup76gm3XNvorzRLJwORLN7EpU50ShZ9wASwGOHqTgL8OMOwNEdVJZ9STBZJ+vaDikPYJ0/pqOaP9KNKMuVwOtzpPLAEub+ivM1Yy0ZEc++0WqAEszLDVD1H9qa9y2Vl00o1VPptQR7ZfRTcjjLv1UCKqZnNrnTUFP9GmicQKs2hyP4rSvfMLfOzU9mCT6GUoUAueyr3MuBBBAAAEEEEAAAQTyIVDSAVZ0Bo1u+LRcy9+bKZ0ZGVripRlW/vLE8Hs160rn9ff9qau9RzIJYOLeSIVvaFu0aGEjRowwbe6c6ghvrK8ZVtqfxl/6Fp4hkyiEqunc0faIhhPRAKumYCZ8nVQ3unECrPBNp86t4FFLEdUfa5qxlsoy3b+H65JsI+449YkbYIVD3HRngGg24r333htUUTMn5eUf0XAo+vdENtE+UEgBlp7I2L9//3SbPNbr4/SLVAFW+LMb/VynKkS4raPv/eabb7xQX7NedeSqzVJ9rnWt2hyP4ravZqzpH13Ul3Uk29cxPHtU/8CgWZ/hz0+qNuHvCCCAAAIIIIAAAgi4IFBSAVY0oIqGFtElRdk0UPjGKnqjHPfmJJvr++9VGKd9od5//33797//7c3S8TfvznQGUaJyhW9o0wnoVCbtk+PPygkHD+HAI9Gyn5p8UgVUmYYXqW504wQ+2otGN+H+/mXhemiGiDZz12w7bZCfy03F/U3ctZm/Ap+vv/462J8o3wGWrq29rNQPdcSZ8RZ2STVbKhxgxd3PKtM+kOnnMpczsHIV3KgumfSLVAFW+LObqZf/vvCYEDZUEKOnR+oBEdkeqT7XOr+L45HGTT28QaGfjmRLZzX7V+Wv6TXZGvJ+BBBAAAEEEEAAAQTyLVBSAVZ0Fkd0mVGyJ+ll0gjhcyuwGDNmTPCv5Lm8+fTLpuBEgYRmHumpg99++623fMefqZCoDvkKsOLOZlKZosFE7969vSeJ6YgzEyRZ20SDpOh+Z5mGF6ludOMEWH69tYm9/yTCRPXQDbr2utJ+aZpZEXd2lkJLbXQtW81YUWi5cOHCYDlXomvlO8CKM/uvps9ZtL2in10CrNSjVC77RaoAK/w5SV2yml8R3vsvOjtLS6fbtWuX7SWqjTXJAngXxyNVXKGwwmEFkYn28osu1U42SytrRE6AAAIIIIAAAggggECeBUoqwJoxY4b3WHX/CN8Y6Xe5DLDCNwmpZo9k08YKJ6ZMmeIFFf4sprjnczHACod7ubxhjNa1rgMstZHKMHPmTG9zaf9pgMnaTpu8K4Tr27dv0n269HQx7cP2wQcfBLPs4vaFQguwoiEpAVbyls5Hv6jNACscaoevG3emXZzPQKpgWudwcTxSuaJ7N+pBBNrY3n+4RPj7R3umaZl2sic2xrHiNQgggAACCCCAAAII1JVAyQRY+ldozXj55JNPPOtE+7Lk6+Yo+vS6XMzAUlil/aMUyvlLAhN1Im3wrqcoarNjbdo+bdo0b2aODhcDrPDeYdneMI4fPz6oazTwcCHA8ttLMye0rE+b8ut/tVF1skN7kmlD+vATFfVazUzRk9b8/dsSvV/LETfccEOvL2gT5+eeey7YGN31ACvVLEYCrMQ9Jl/9Ip0AK1nfyuRLL7q3ViHNwMrHeOQbhh9aEd2DMPy3dJZ3Z9I+vAcBBBBAAAEEEEAAgXwKlEyApSVV48aNC8KBRHvwhDfXTnfT8JoaKR97YOnG9P777w9m7uhf2xVOaO8kbYKu/1tLzlQP/4izjCvuErhofcM3tHE3ftc5wntgRfe0Cc+YK6Y9sFJ9oLX0Uxv+K9D66KOP1gml9t13XzvwwAOD02jZ6B133FEt+NLTDRVSaR8tBZjqC9H9tOIEhOn0h5pCDQWuegKhgiYd7IGV3gbkmQSu+ewXqQKs8JME092wv6bPR13ugeXieORbhWdZhZ8CqyXk2m9PM3R1pPM0yFTjFH9HAAEEEEAAAQQQQKC2BUoiwNLNs/4V+vnnnw98oyGA/qBHrd91113eXiI6cjFTSudRCBD+1/d0Ah5tvPvmm296j3/v0KGDde3a1ZtxFb4p0bKQfv36eU+V8peNJOpI0XLkawZWmzZtbPjw4bbeeuul7M/hG2HNKjrhhBO8x9zryOapX9EN+1M9hTBuW6daapRO4JMSx8xr69dff92bOecvMwz3H/VVlem9997zTqfAUnXZZ599TMsOkx3RQCnfM7BUjmyeQhh9wEJNTyGMu7Qsk1AoTpsle01tbuKe736RKsAK/2NALp96F3266AEHHGC///3vUzaLZjVqDF6wYIG1atXK21OuU6dOwftSfa5dHY/8CkT3uVJ4ffTRR9sXX3wRPFk33X8ESInKCxBAAAEEEEAAAQQQqGWBkgiwojMRKisrbdiwYbbxxhtX444+klyzRLREJe7m2TW1XXhGQrLrR9+fbCNy7XsVfpR8dM+TZOX4/vvvbezYscFm3vkKsDTT5/jjj/dm/9R0RGcHKLhSgOUvj4vuHda5c2fr06dPjSGdf73wsplEs+kyDS9S3eimCrB0XS39VN3U3xQ8pnqKWvQJfuGwSTfkN998s82dO9eretwlQtF9c2ojwFKAo1lY/l5tcWeDRMOYRDN6WEJY/ZOW736RKsD6/PPP7bbbbrPly5d7BVMfHzhwYLUZoZl810X7rZbDDh48OOXTOqNjSXT/w1Sfa5XVxfEobBgODZs1a+b9I8Krr75qegKhDj/UCs/KzaQNeA8CCCCAAAIIIIAAAnUlUPQBlm7sFfYoLPCP3XbbzQ477LB1gpDojbJmDuy///7erKeaZjbpvLp5UGiim2vNljrooIOqBTjhJ0Xp9cnKEO4ImhF29913BzNv/M2MozdS0SeyJepMiWah5SvAinvDqs3LtW+TP+MtOisuOqtAM2sUjKncNR1+wOc/4S/Ro+XrKsCK7oe24447mm6ma7qpjAZY4eV30XpEn7aYzOkf//iHKVT1w6TaCLAUqihAnTNnjlcsLXNUYKknLdZ0RD8HiUILAqzqgvnuF6kCrGg4XV5e7oW1CttrOtQfp06d6s061Viqz67GPS2J1qG/q9+q/+rQeQcNGuTNTk12+Od87bXXvJckCkDjBFgujkfhOof/AUbfV3rgg2YuahZWLmfB1dX/s8J1EUAAAQQQQAABBBAo2gBLN/0KSB577LFqewPpZlk3zbp5TnREZw7oBkk3AlpukizE0vIt7Uel2Tc6dA3N8NJmuv4RnZmj8+rGTEtZEp03GryFzxmdSaUle7qelogkOmShG07N/Alv+J7PAEt16tatmxf+JVrKplBi0qRJQdskMlNdtNfX5MmTg5BL7XbcccfZRhttlLCuCke0DPTHH3/0/q5y9OrVy/bcc89qr6+rACsaksbpX1oOqTr5/Ss8Ey06I0XLNhXy+cswo0i6mdfNv55WGN7wPW6ApWWqmkmTqM+mCjVUluiTPrVfm5YDJuu7+jxOmDDBe9KajmSBBQFW9ZbOd7+I09YKoTQu+iGpZp4qbNIS2ESHXvfiiy/ak08+GYT2icaoaICfakyI7heYKDQOB1jt2rXzZt4qMI8ero1H4fLJ77777vPGTB2qh0It7amXKMTn//1BAAEEEEAAAQQQQKDQBAoqwNLeJZqlE92M2kdXOPPtt9+aNmz/+uuv19n8WjdQWm6im+Zkh24CZs2aZTNnzgxuvHSzvvXWW1vPnj294ESzZXTz/8MPP3j7aunm2Q+GkgUmul50KWOi8+pm491337WnnnoqCHf0Oi2dU3ChIzoTQL9TiKUlWVq2Jx/VQzNeVDbNDvOXmIXrnehGLdUSuGRu4RtaBVb+TWvYTb9XmRSkKUTx93SqaXaGAp8pU6Z4MzL8Q/Xr0qWLF/75QaTOq9kGqmv4KX7JntpXVwGW6vDpp596T8T0l1fJRTNTtG+V2lH9S/1JZdSsEdXJD5vUh4cMGWJt27b1OKIzUvQ7hUHqq1oy5N+Eq1/pCYdaTqTPh98+vqmWHI0cOdIUZIWP6NM71VY9evQwPdVR5Q4/KCBOqKGZOQrjtEm9f6hO++23n2egsqvuuvFWvWfPnl3tc7zTTjt5gXJ0xhoBVvVPZr77RZy2TvTZVZ9RgKR9qxRa62eNOdpkXOOu+oXfN5OFlYnGaI0JCqn32GMPrw/pNepDGmv0Dxn++Ky/nXjiiV6gEz7CS7w13uo8e+21l9fP1D/97xzXxqPoeByd6ev/Pc4s3UL7f14oLwIIIIAAAggggEDpCRRUgJVN82hmimZ6bLHFFilPo5sU3dAoNIne6Nf0Zt34KITQDX6yJWFxHmsfvkayc0ZDkJSV+v8lW3oinZ78pyPRrJtcBFgKrRROhUOKZOXTDaw2HdcNbbIZbgo9NAtLN2fpHAqvBgwYkHB2T10GWIluwOPUSzf0CqZ0Yx220qwzLc1TiBf30E35tttu693cqzw1bXwe3nw9fP7o3mJxQg29f/78+V6IpbA57qH6KjRTkFtRUbHO2wiw1pXMZ7+I29b67GoGncardI5UM1QzGaPV5/v3759wuWH0IQHhsvpLt/3fuTQeRU2jM+/0dz3kQ6F3nO++dNqI1yKAAAIIIIAAAgggUNsCRR9g6UZIsza0J1WiJSHJwPUv9rq51817eEZPstfr5kg3OjUtNfTfq5lYWuqRaFZU+Pz6V3/NqtJMo0TL8BREaQ+pVOXTeTR7S8Ga9kPxn7SYaLP1XARYChq0x5hCpw8++CBpn5aZZtNog+dUe4zphvW5556zZ555Zp2ZddELqF6qDSrpAAAgAElEQVQKxBQmJputV5cBlsqr0Eg3zepf/tLAmj78miGl8GabbbZJaKUZLNogPVWfUj/afvvtTU9vq6qqqrapf3Rja788ifaR8/8WvrmPG2rovbq26i6D8LLWRAbqJ/ocaOZOsicrEmAl7j356hfptLVm8WmmqmZDhZetJuvvmlWpvt6+ffsavw/Vb7TkcMaMGSnPqxlXCrO1f1yiI9HMQP91Gn9VnvDhyniUqC7hB1jo73E3uq/t/+eD6yGAAAIIIIAAAgggkK5A0QVYCiy0ibqWx2m/Hs0GSjRjIy6UbrQ180c32tocXEuxdChw0fIpXUcBmTbPTufpTrr5UpikZVL6X51XoYYCNy2tURCmZSypQjeFH6+88oq99dZb3pIZf1menuSn8+yyyy7eufzzaPbLLbfcYvPmzfPqEX2yX64CLD3CXXWUnYInLVtT2fz6aQmgypVu2/hLLNUeqq9uPHX49dXm+ArQUp23rgMsv/+pf73zzjteWKolqdn0L4UDOpf6g87lhwX6TKgvKLhSf1AYpiPa1jXd6Kq/aFmrAknfXOcIL01KJ9Tw66/zaqajls2qPf0y67Ol2YK77757rM8WAVbyES0f/SKTtk722VUoqaV92u9Kn1/9b7KgMlEt/c+QlttGxwQFVhpHNT6nOqc+DwrD9BlauHBhcKmaHoxQ1+NRIo/oHmFxn/YZ9zuR1yGAAAIIIIAAAgggUFcCTgdYdYXCdRFAAAEEkgtkEmDhWTsC4QeRKKwePnx4yid91k7JuAoCCCCAAAIIIIAAAtkJEGBl58e7EUAAgZITIMByt8nDSwj1IAfNhk1ndrC7NaNkCCCAAAIIIIAAAqUuQIBV6j2A+iOAAAJpCkyaNMlb9qpDy/ROOOEE72l9HHUroCW548aN85ZSKrTSg0u0BJIDAQQQQAABBBBAAIFiECDAKoZWpA4IIIBALQloT60777zTPvnkE++Ketrn8ccf7z3tjqPuBLSx/JQpU7w95XRsuummXrCo/QE5EEAAAQQQQAABBBAoBgECrGJoReqAAAII5FHA31xfs3q04b6CkuXLl3tXTPSUvjwWhVP/v4CeMPnhhx96+1stWrTIXn/9dfvxxx+9v+ohI/369fMeMMKBAAIIIIAAAggggECxCBBgFUtLUg8EEEAgTwJ6Op/2vYoeeqrooEGDrEOHDnm6MqdNJqDw6q677jLNvIoeevrusccea3oCKQcCCCCAAAIIIIAAAsUiQIBVLC1JPRBAAIE8CCggmTBhgr3//vvVzq5ZPprh06dPHzYJz4N7qlN+9dVXNn78eFu2bFm1l7Zp08Zb0rnBBhukOgV/RwABBBBAAAEEEECgoAQIsAqquSgsAgggULsCS5YssYkTJ9qXX35pWkpYVlZmrVq1sv322886duzo/cxR+wJLly712uXzzz+3lStXWtOmTW2HHXaw7t27W6NGjWq/QFwR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gRIQWLNmjX3zzTc2bdo0e+aZZ+zVV1/1ar3ddtvZrrvuaocccoh16tTJysrKAo3//Oc/Nnz4cHv//ffTErrpppvs8MMPtzfeeMMOPfTQpO/99a9/7V27f//+61w7rQuW6ItT+Yplxx13tJ133tkGDBhgW221ldWrV28dLfWNv//973bZZZdZ+/btbezYsbbNNtskVU3VLzbddFOvPY888kjr0qWLNWzYsERbKLNqF7Pv3/72N7vmmmvMHyMkNG/ePDv55JM9rNGjR1uLFi0yg+NdCCCAAAIIFIAAAVYBNBJFRAABBBCoO4H58+fbzTffbHfddZctWrTIFDBsscUWXlilUEs3zDoUJF1wwQXWsmVL7+dUN9LJahQ3wPLfv95669npp59uJ5xwgpWXl9cdVIFdOU6AFTa+8sorvUAxGmL9+OOPduqpp9oHH3xgy5Yts7POOstri0RhV7r9YujQoXbuuedaZWVlgenWXXHT+dwVmi8BVt31K66MAAIIIOCGAAGWG+1AKRBAAAEEHBSYM2eOXXjhhTZ9+nTr1q2bnXnmmfa73/0umGm1evVq+9e//mVXXXWVPf/883bsscd6r68pcHjooYfslFNOsYEDB3qzdho1apSw5n7Akux1CxcutBkzZtjVV1/tvX/cuHG2ww47OKjoZpF833333TfhzBXNrPrhhx+82VW33nqrN7vqlltusW233bZahV544QU76qijbPDgwfbhhx96IeKNN95obdq0SVhxP2DR3xPNmFEIphl+o0aNsq+++so7V48ePdxEdLBUxeybKMBysAkoEgIIIIAAAnkTIMDKGy0nRgABBBAoZIGVK1fatdde6wUIgwYNsj/+8Y+m2U6Jji+++MKbBaVQ5K9//asXaCQ7chVg6fyrVq2y6667znRje95553nBGEc8gVQBln8WBYUKJadMmWKXXnqpN7vKP5YvX25/+tOfbPLkyXbnnXfaSy+95LWFQq8DDzwwowDLf9N9991nZ599theKXnLJJVZRURGvYiX+qlQBViH7EmCVeOem+ggggAACRoBFJ0AAAQQQQCCBwEcffWQnnnii95dEM2+ib1GIoT2ytB+Wlpo1aNAgoWsuAyxdwD/fH/7wBy9E44gnEDfA0tkmTpzoLeWLhkl+H9GyUgWd2u9syJAhXnj15z//OeFMvLgBS6oZePFqWXqvyoWvZla+9dZb9sgjj9hzzz0XLBPefffd7aCDDvI+39G9pvSe1157zVtqrCBTS4+1R576Qt++fW2TTTZZpzESvUfX6N27t/ee6EzOuEsIw/tiqV+qn952221euTRDUDP6tHxSswkTLXX9+uuv7fbbb7dZs2Z5ddd+e127drXjjz/e2rZtW3qdihojgAACCDgjQIDlTFNQEAQQQKA0BL7+ebWtWp3fum7eeu1m6pleSbNoNOMm1VK/dM+fywArPAMr1cyvdMuZ6etXff2lrVm1KtO3x3pf+eZbxnpdTS/KJMDS7CvNxPPDSX+WlGZI6W8LFizw9sB688037Y477rCOHTuuU4S4AYt/boWSWrpav379rOuc7QnWLE7vgQTpXq9eg5ZmDTdM923VXp+tr2ZeaiN+LeHUoY38mzZtapqJ989//tP7nQIgLRtu3bq193P4PZql+dvf/tZbGuzvkfeb3/zGCzjDy0+XLFnibcau3/vXadKkiX3++efe+/bZZx8vBNV+e/6RboC1dOlS23777U19acMNN/T27/PL1Lx5c2+24P777x+cX8tmn3jiCW9ps16n4Erv+fnnn+29997z/m/19QMOOCDpHm9ZNR5vRgABBBBAIIUAARZdBAEEEECgVgUUYB03dmnertm2ZZndeWLjrM5fVVXl3cRpNoVuVBVi5erIVYD1yy+/eDeb119/vXfDHL6hzlVZMzmPAqy5g4/I5K2x3lO/7Wa2wR0PxHptTS+KG2CFlxCG+4L8/bBK/URBgQ4/+EwWPKUKWBRsvPzyy97eZlo2qPbV/lsuHCtf3NRs+Q95K0r5Xt/kPcBK5atZSppFp6dPKkDafPPNg/p+8skn3oMaXnnlFW9WpmZK6fBn4m255ZZe8LXRRht5v9cSU4VhegCAzqmlqHqqpIIizYhSGKSZTVdccYVtttlm3ntUvrvvvttr9549e3pLVBWg6Ug3wNLsMYVOKtPvf/97b+++cJk0m0zLpP3zv/POOzZs2DDvWuH3aKaYXFTOFStWxJqRmrdOwokRQAABBEpagACrpJufyiOAAAK1L1AIAZZCC4UTjz32mDeTpnv37jmDSjfASnXh4447zpuh4z/9MNXr8/33YgmwNKtGm6jfcMMN3v5XnTp18mbM+DNi/KAjulzQDzM0E0dPr2zXrl018rhPyVN4oYAj+v58t19N5y+kAEvLOWs6EvkqqFEAqc/oaaedlnAfM385aXjJrh+G6nOo/8LL8vQgAI0lrVq1sosuusj7nGp208iRI72wSn0kGlBqI3+1/cMPP+wFXXvuuWfGAZY/OzBaJl1/8eLFXhilkE7BlAI71V+zwg4//PB1Zln5Y5dLswLr8vPAtRFAAAEEal+AAKv2zbkiAgggUNIChRBg+XvIaAaDbiJ32WWXnLVZrgMsBSXam+mkk04yLQuq66PQAqw4XprFotlXemKhjvDSTYVautn3D39jdwUPiZZ1xg2wdD7tg6S9tzbeeOM4xcz7a4opwMrUN9Gec++++673GVRIdc4551iXLl1qfBKp/+TK6JLUcAM++uijNmLEiGoPZ0h3Btbs2bO95YNaBhk+NHtQD3z47rvvvCdsaqmggjaFWgqyxowZ483cih56WIXKpKWT6vfNmjXLe5/jAggggAACCIQFCLDoDwgggAACtSpQCAHWokWLvL2ONPOmrmdgJduDS7M03n77bW+2xPPPP2+DBw/2lihp7526PIolwFIwqD2stBeRNuYPb8KtmVkKDHUkmmX1+OOPe3tiaa8gLdEK3+inWkKoAOHTTz+10aNHe+GpzqHwzIUZdoUUYLVp08YzjG62no6vZmRpNuaPP/7otcmLL77oLaVTG4ZnYOmzqGWCmr2kQ31Hobdmbu63335eAKnle/7hz+Ly95hK9Hn199wKf/7TDbBUbj+gCl/Dn+GlPb38v3/wwQden1V4rz27Ej2EQnaa2ab6JDpvXY47XBsBBBBAoDQECLBKo52pJQIIIOCMQCEEWOHlNK7ugeU3qPblUZiiUEU3xrmcLZZJpym0AEuzqhIFHTXV3d9gPZWPgozwEjC9PlWA5Z9T4cPZZ5/tPQkuOssr1XXz9fdiCLBS+Wp/KoU548ePt6eeesp7mqB/qD0VJH755ZfVAiz9XTPvZs6c6e1fpZArfOy6667e3lk77bSTtyzPD6LitFNtBVj+Msg4ZVLARYAVR4rXIIAAAgjkWoAAK9einA8BBBBAoEaBQgiwVIG4S/38yiqY+Mtf/mK6WT3yyCNt/fXXT+gQ97z+DWWqpyD6sykUXrkQdBR7gKV9izQ7T7Os/KfNJWpo/8lt4c270wmw9Fo/6AjP9qnL4aWYAqxkvq+++qppjycFVwqDO3fu7LWz9iJr27at1+5afldTm2iJnmZHPv300zZjxgxvzyvtc6UN3bfZZptgo//zzjvPO1fcI58zsPxlkL/73e9YHhi3QXgdAggggECtCxBg1To5F0QAAQRKW6BQAix/M261ljY63nbbbZM2nGZt3Hvvvd7+N9Ene0XfRICVXf+v7acQRkurYELLNRVqaPnmBhtskLBC/uu0fNAPLgiwam772ngKYbgE0YDQf3iDluRqSeChhx66zkbmWlasDd7jhopajqwnmmp88ANmhVrqQ6nC6ahWPgOs8MbyzK7Kbozi3QgggAAC+RMgwMqfLWdGAAEEEEggoADr0oeq8mpz2wmNsz6/NurW/ka6kR00aJA360ZLiBIdWsZ3xhlnmP5XoUaPHj2SXj/XAZa/JM2lJYQLLjs3a/+aTtBi/KSsz+/PcEtnCWF48/ZET3cLF8qfqXX//fd7T5TT/kJaPhZ3CeFPP/3khSQKO1yYWae6rXpth6zdazpB/R1nmDXcMKtrZOPrv1cFSBTiKODSPnMKscIB1u23325Tp071NjjXUylTBU/+HmoKtxKF4/7YM336dDviiCPs+OOP9/bQymeAFX74wNVXX20DBgxYJ7x77bXXvKWQeiKnxsNk4W1WDcibEUAAAQQQqEGAAIvugQACCCCAQBKBOXPmeE+B01443bp1szPPPNO0xMbfkHnlypX28ssv25/+9Cdvc2M9iUw3uJWVlXkPsHTt9957z66//npvqdLBBx9suvHkyWDxunMmAZb2pTr11FNNs/O0ub82ea/p8PfK2muvvbxgUxuLpwpYtHG49lhSWKGgRMvYFGBp+RpHaoFsfOfOneu177PPPut9lrQUuLy83Luo2l4z6RRs6QgHWNrzSktFtUzwmmuusQ4dOgThz4cffujtZaaxZNy4cbbDDjt4T7HU/61xQw8JOP/882277bbz3qPP9RNPPOH9TYf/Hv3f+QywdH59Jk4++WTvuppN2qtXL2vYsKFphqnC+UsvvdR7YIRmlKm+Ki8HAggggAACtSlAgFWb2lwLAQQQQKDgBHTj+uc//9kLE3To8fJbbLGFdxOq0Ep75Whmlm7odPNXU3il96c7AysOmEIOPe1OTzXjiCeQSYDlP10w1TJRvwT+TJu33nrL2/dIs3P8gEV9J9Wh9lSQsttuu6V6KX//f4FsfBXU6MmP2ptKs6P8pwT6TwTUzwp1tBxQT4fUzLqKigrTPnQ33HCDF1LqUBilzd7992l80DmPOeaYIBDTDD09IEKbxevYcccdrWnTpt5+WapD8+bNbdSoUda7d+8gKMp3gKX6P/roo94sK41r0fqrnEOHDvVC/VTjHB0SAQQQQACBfAgQYOVDlXMigAACCBSVgGZFKISYNm2avf76697MJ/9GtWvXrnbYYYfZVlttFWtGQq4CLAVpehpY9+7dvdlXuvnliC+QboAV3iz/r3/9qx111FEpL6aQUzNyNIOqX79+XhD63Xff2fDhw73wM9Gh4EIzu/bee2+vX2nWFkd8gVQBVipfzYDTUjk9PVIzqxRk7b777t7edtoTS0vtRo4c6YVWWmKszd116PeajTl58mRvrFAQpc+oZt9pCaD20IvOWNK4omtNmDDBu5YfGmlM0Xuis+7yHWCpHgqxFLzeeeed3hMw/TBtzz339GaYKkz1Z6DGbxVeiQ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IsHLjyFkQQAABBBBAAAEEEEAAAQQQQAABBPIkQICVJ1hOiwACCCCAAAIIIIAAAggggAACCCCQGwECrNw4chYEEEAAAQQQQAABBBBAAAEEEEAAgTwJEGDlCZbTIoAAAggggAACCCCAAAIIIIAAAgjkRoAAKzeOnAUBBBBAAAEEEEAAAQQQQAABBBBAIE8CBFh5guW0CCCAAAIIIIAAAggggAACCCCAAAK5ESDAyo0jZ0EAAQQQQAABBBBAAAEEEEAAAQQQyJMAAVaeYDktAggggAACCCCAAAIIIIAAAggggEBuBAiwcuPIWRBAAAEEEEAAAQQQQAABBBBAAAEE8iRAgJUnWE6LAAIIIIAAAggggAACCCCAAAIIIJAbAQKs3DhyFgQQQAABBBBAAAEEEEAAAQQQQACBPAkQYOUJltMigAACCCCAAAIIIIAAAggggAACCORGgAArN46cBQEEEEAAAQQQQAABBBBAAAEEEEAgTwIEWHmC5bQIIIAAAggggAACCCCAAAIIIIAAArkRIMDKjSNnQQABBBBAAAEEEEAAAQQQQAABBBDIkwABVp5gOS0CCCCAAAIIIIAAAggggA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KKsBauXKlXXLJJfbmm2/aPffcYy1btkyosHr1anv++eftlltusVmzZtmKFSusS5cuNnToUDv44IOtoqIi4fu++OILu+mmm+yxxx6zjz76yDp16mT9+vWzIUOGWOvWrRO+p6qqyqZPn27jx4+3l19+2Ro0aGBdu3a1ESNG2D777GNlZWW5aSnOggACCCCAAAIIIIAAAggggAACCJSoQMEEWAqvbr31Vrvgggtsjz32SBpgrVq1yiZOnGinnHKKLVy40HbbbTcvVHr77be9n/V+/dekSZNqTa6/Dx8+3F5//XXbZpttrG3btvbJJ5/Yl19+ad27d7fRo0db+/btq71H4dXVV19tF198sTVt2tQ6duzohWWvvfaa9/OoUaO8c5aXl5do96LaCCCAAAIIIIAAAggggAACCCCAQPYCBRFgKXhSGHTllVd6Ne7Ro0fSAEuzoI4++mjbaKONbMyYMbbTTjt57/nss8/s1FNPtRdeeMHGjRtn/fv3D/TmzJljJ554oj399NN2/fXX27HHHuuFTosXL7ZrrrnGLrvsMjv55JO9sKpx48bB+yZNmmTDhg2zvffe27vWZpttZmvWrLHZs2d7Adr333/vlVOzvzgQQAABBBBAAAEEEEAAAQQQQAABBDITcDrA0qyrZ5991v74xz/aG2+8YW3atLGlS5cmnYGlGVHnnHOO3Xjjjfbggw/a4YcfXk3l3Xff9YKrDh062G233WYtWrTw/v7QQw9Znz59vIBLIVV4ieGCBQu8MGrmzJn28MMPW+fOnb33zJs3z1taqNlW4d/7F5wxY4b17dvXBg8evM45M2sq3oUAAggggAACCCCAAAIIIIAAAgiUpoDTAZZmU+25557ecryTTjrJevfu7f2vZlcl2gNLy/0GDBhgDRs29P6+8cYbV2vVJUuW2GmnnebtcTVt2jRvdtby5cvtvPPO82ZeKXTaf//91+kJd999tzcr67rrrrMzzjjD+7v24erVq5d169bNm32lMoYPzepSWXTNe++915udxYEAAggggAACCCCAAAIIIIAAAgggkL6A0wGWZl09+eSTXnjUrl07b2P1I488MmmApdlQ2q9Kr7nhhhussrJyHZErrrjC27NK+2RpqaFmUh1zzDH21Vdf2f333+/NzooefpCmZYYKurSMcPLkyd5sLm0qr//q1atX7W2aKaawa+zYsfbSSy+xjDD9vsk7EEAAAQQQQAABBBBAAAEEEEAAAU/A6QAr2kapAqxHH33UDjnkEC840n5ZmokVPTQza+DAgXb55ZfbRRdd5G3SrplSOpLNlEp0XQVZZ555ZrVZWdFrRcMy+hwCCCCAAAIIIIAAAggggAACCCCAQPoCRRVgRcOpRBzR16QKxXSORK+JE07FeU36TcY7EEAAAQQQQAABBBBAAAEEEEAAgdISIMBKsSyRAKu0PhDUFgEEEEAAAQQQQAABBBBAAAEE3BMgwHI0wJr78Wz77xu3mDVoYE03Wd+9nkOJEEAAAQQQQAABBBBAAAEEEECg6ARW1W9hW+52vnP1KqoAa+bMmd4m7ueff75p+V79+vXXAfeXEI4aNcp73X//+19vM3cdiZ5cqN/7Swg33XRTmzBhgrVo0cLbnH348OF26623mjZ3T3T4SwgnTZrkbSyfzvHGlcOt0y63pfMWXosAAggggAACCCCAAAIIIIAAAghkJbC0/tb2cdO7baeddsrqPLl+c1EFWMX0FMJcBVhlbU/JdZ/hfAgggEBRC/z4449e/dq0aVPU9aRyCCCAgKsCjMOutgzlQgCBQhBY/fVNWReTACtrwsSbqYdP6z9RUE8fTDSbauHChTZy5Eh7+umnbdq0aV6auHz5cjvvvPNMTxWcMWOG7b///uuU1J9tdd1113lPONTx5ptvWq9evaxbt242ZswYa9q0abX3+TO7dP5kTzesiVpwXq8AACAASURBVGTGH662Tm9NsXkVrWz5mKm23eYVORDkFAgggAACqQQ0vutw7V+cUpWbvyOAAALFIsA4XCwtST0QQKBQBVwdh4tqBlZVVZWdc845duONN9qDDz5ohx9+eLX+8u6771r//v2tQ4cOdtttt3lLAXU89NBD1qdPHzv11FPt6quvtoqKtWHRggUL7JRTTjEtT3z44Yetc+fO3nvmzZtnQ4YMMc36Cv/ev6DCsL59+9rgwYPXOWecTuwHWHrtU8Mn2cC+W8Z5G69BAAEEEMhSwNUv7CyrxdsRQACBghFgHC6YpqKgCCBQpAKujsNFFWCp77z88svenlYbbbSR3XTTTbbzzjtbvXr17LPPPvMCqscee8wmTpwY7Hul98yZM8fbx0ozszQTa+DAgV6ItXjxYrvmmmvssssu8/6uvzVu3DjootrbatiwYbb33nt7odmWW25pa9assdmzZ3uh11dffWV6jf6e7hEOsG7Z61q7+JK90j0Fr0cAAQQQyEDA1S/sDKrCWxBAAIGCFGAcLshmo9AIIFBEAq6Ow0UXYK1cudLbWP2CCy4wLRncbbfdrEGDBvb22297P+v3+q9JkybVuterr75qI0aMsHfeece22WYba9u2rX3yySemZYnaGH706NHWvn37au9RwKXN4PWflhB27NjRVqxY4c3K0s/6vTZ6Ly8vT7srhwOssR3+YBeOPiLtc/AGBBBAAIH0BVz9wk6/JrwDAQQQKEwBxuHCbDdKjQACxSPg6jhcdAGWuszq1avt+eeft1tuucVmzZrlhUpdunSxoUOH2sEHH1xtiWC4i33xxRferC3N0tKTBzt16mT9+vXzlgq2bt06YW/UssXp06fb+PHjvdlfCsu6du3qhWH77LOPlZWVZdSLwwHWQ5sfY4dcO9I2apbZuTIqAG9CAAEESlTA1S/sEm0Oqo0AAiUowDhcgo1OlRFAwCkBV8fhggqwnGrRPBfm+fP/Yr95Y6p3lRd/1d3WnHqJ9dmlQZ6vyukRQAABBFz9wqZlEEAAgVIRYBwulZamnggg4KqAq+MwAZajPeYfF//ZtnjlEa90HzTf3qYecpNdf8za/bccLTbFQgABBApewNUv7IKHpQIIIIBATAHG4ZhQvAwBBBDIk4Cr4zABVp4aPNvTvnfFFbbh89O80/zUaEM7eY9JNuuC6vt2ZXsN3o8AAgggsK6Aq1/YtBUCCCBQKgKMw6XS0tQTAQRcFXB1HCbAcrTHfPqXS63ZrMeD0p2y+31218W/tgpWETraYhQLAQSKRcDVL+xi8aUeCCCAQCoBxuFUQvwdAQQQyK+Aq+MwAVZ+2z3js3963ZXW7PGHgvdfvuPf7Ijjd7W9O9TP+Jy8EQEEEEAgtYCrX9ipS84rEEAAgeIQYBwujnakFgggULgCro7DBFiO9qkPx95kLR+YEJTu5m3PswbdDrILDqlwtMQUCwEEECgOAVe/sItDl1oggAACqQUYh1Mb8QoEEEAgnwKujsMEWPls9SzO/f7EO631nTcHZ3hgi+Ns+tbH2eN/qMzirLwVAQQQQCCVgKtf2KnKzd8RQACBYhFgHC6WlqQeCCBQqAKujsMEWI72qPemTrENx1wdlO7ZXx1oY7f9Axu5O9peFAsBBIpHwNUv7OIRpiYIIIBAzQKMw/QQBBBAoG4FXB2HCbDqtl8kvfo7M5+yja+6KPj7ey062Z86XWc3HdvIfrMJ+2A52mwUCwEEikDA1S/sIqClCggggEAsAcbhWEy8CAEEEMibgKvjMAFW3po8uxO/9cortunFpwcn+aHxxnba7vfYkbs1sGH7Nczu5LwbAQQQQCCpgKtf2DQZAgggUCoCjMOl0tLUEwEEXBVwdRwmwHK0x6jDtDt3RFC6VfXq2yl7TLLKX7Wxu4Y3drTUFAsBBBAofAFXv7ALX5YaIIAAAvEEGIfjOfEqBBBAIF8Cro7DBFj5avEsz6sO0/ays63eksXBmS7Z8Sb7qPl27IOVpS1vRwABBGoScPULm1ZDAAEESkWAcbhUWpp6IoCAqwKujsMEWI72GHWYDW++xiq+/Cwo4ejfXmgvbdjV7h1ZaRs2q+doySkWAgggUNgCrn5hF7YqpUcAAQTiCzAOx7filQgggEA+BFwdhwmw8tHaOTinOkzLBydak3+8HJxt0q+H2sObHW0nd6+ww3Yuz8FVOAUCCCCAQFTA1S9sWgoBBBAoFQHG4VJpaeqJAAKuCrg6DhNgOdpj1GHWf3GWNZ8+JSjh0xv3svEdzrSOm5XZtUezD5ajTUexEECgwAVc/cIucFaKjwACCMQWYByOTcULEUAAgbwIuDoOE2DlpbmzP6k6TKOP/m1tbh8dnOydDXaxv3S82vt51gVNsr8IZ0AAAQQQWEfA1S9smgoBBBAoFQHG4VJpaeqJAAKuCrg6DhNgOdpj1GHqz/vZNrnywqCE3zZpZ2ftepf388NnVlrTRuyD5WjzUSwEEChgAVe/sAuYlKIjgAACaQkwDqfFxYsRQACBnAu4Og4TYOW8qXNzQr/DtDt3RHDC5WUN7eQuk21Bg+Z2aZ8K22sb9sHKjTZnQQABBNYKuPqFTRshgAACpSLAOFwqLU09EUDAVQFXx2ECLEd7jN9hNrvkTFuzbGlQygt3vtk+XX9b23+7cjuvd4WjpadYCCCAQOEKuPqFXbiilBwBBBBIT4BxOD0vXo0AAgjkWsDVcZgAK9ctnaPz+R1my9tutJUffxCc9W/bXWqvtdnHKhvWs2lnV+boapwGAQQQQMAXcPULmxZCAAEESkWAcbhUWpp6IoCAqwKujsMEWI72GL/DbP30dFs287GglPdsdaJNa9ff+3nm+U2sjG2wHG1BioUAAoUq4OoXdqF6Um4EEEAgXQHG4XTFeD0CCCCQWwFXx2ECrNy2c87O5neYbT9+zxbfNiY474xND7Xbtz7N+3nMcY2sw8b1c3ZNToQAAgggYObqFzZtgwACCJSKAONwqbQ09UQAAVcFXB2HCbAc7TF+h/nd8sX2y0VnB6X8Z6vd7ertR3k/D9ijgQ3Zt6GjNaBYCCCAQGEKuPqFXZialBoBBBBIX4BxOH0z3oEAAgjkUsDVcZgAK5etnMNz+R2m40ZtbO6xfYIzf9VkCztn19u9n9u1rGd3nMg+WDlk51QIIIAAM7DoAwgggEAdC7h641THLFweAQQQqDUBV8dhAqxa6wLpXSjoMDvuaHP23zV489LyxnbSHg+a/lfHrAuapHdiXo0AAgggUKOAq1/YNBsCCCBQKgKMw6XS0tQTAQRcFXB1HCbAcrTHhDvMTz33sDUrVwYlPW+XcfZF0/bez3cNb2ybblDmaC0oFgIIIFB4Aq5+YReeJCVGAAEEMhNgHM7MjXchgAACuRJwdRwmwMpVC+f4POEOM3fYAFv12afBFa793eX2Ruu9vJ9P61FhvXcqz/HVOR0CCCBQugKufmGXbotQcwQQKDUBxuFSa3HqiwACrgm4Og4TYLnWU/6/POEOs+DPF1rVszOCkt7dfqQ93rav9/OOm9e3awY0crQWFAsBBBAoPAFXv7ALT5ISI4AAApkJMA5n5sa7EEAAgVwJuDoOE2DlqoVzfJ5wh1k8YbwtuWtccIUn2va1u9qPDH5mH6wc43M6BBAoaQFXv7BLulGoPAIIlJQA43BJNTeVRQABBwVcHYcJsBzsLCpSuMNUvTDLFlx+flDSN1rvadf+7org5ymnVVqLJvUcrQnFQgABBApLwNUv7MJSpLQIIIBA5gKMw5nb8U4EEEAgFwKujsMEWLlo3TycI9xhVn7xmc0b2j+4yncbtLczOq6dkXV53wrrsjX7YOWhGTglAgiUoICrX9gl2BRUGQEESlSAcbhEG55qI4CAMwKujsMEWM50keoFCXeYNVVV9tNB/9u0XceKRuvbcbs9aKvK/hda9di+3M45uMLRmlAsBBBAoLAEXP3CLixFSosAAghkLsA4nLkd70QAAQRyIeDqOEyAlYvWzcM5oh1mTrfO1a7yh11vs6+bbOn9br1G9eyRMyvzUApOiQACCJSegKtf2KXXEtQYAQRKVYBxuFRbnnojgIArAq6OwwRYrvSQSDmiHWbe8Ufayq8+D1519faj7J+tdg9+fuKcJtaQVYSOtibFQgCBQhJw9Qu7kAwpKwIIIJCNAONwNnq8FwEEEMhewNVxmAAr+7bNyxmiHWbBpeda1UvPBtd6aIfT7P6WhwY/3zCokW23af28lIWTIoAAAqUk4OoXdim1AXVFAIHSFmAcLu32p/YIIFD3Aq6OwwRYdd83EpYg2mGW3HmrLZ54e/Daf+90lF3RbFjw88AuDW3wPg0crQ3FQgABBApHwNUv7MIRpKQIIIBAdgKMw9n58W4EEEAgWwFXx2ECrGxbNk/vj3aYqmeesgWjLgqutqDTfjasxdqfN29VZrcNa5yn0nBaBBBAoHQEXP3CLp0WoKYIIFDqAozDpd4DqD8CCNS1gKvjMAFWXfeMJNePdpiV//nY5p04cO2r2//W+rcdXe3dsy5o4mhtKBYCCCBQOAKufmEXjiAlRQABBLITYBzOzo93I4AAAtkKuDoOE2Bl27J5en+0w6xevMh+PmS/4Gr1mrew43efaour1gS/G39CY9uidVmeSsRpEUAAgdIQcPULuzT0qSUCCCBgxjhML0AAAQTqVsDVcZgAq277RdKrJ+owc7p1rvb6ewbcZ9O+3yj43ek9G1qvHdkHy9EmpVgIIFAgAq5+YRcIH8VEAAEEshZgHM6akBMggAACWQm4Og4TYGXVrPl7c6IOM3fQ4bbqv98EF/1gyHV22eedgp932bK+Xdm/Uf4KxZkRQACBEhBw9Qu7BOipIgIIIOAJMA7TERBAAIG6FXB1HCbAqtt+kfTqiTrMLxeeactfeyl4z9Ih59rgz3tWOwf7YDnaoBQLAQQKRsDVL+yCAaSgCCCAQJYCjMNZAvJ2BBBAIEsBV8dhAqwsGzZfb0/UYRb/fbQtmXx3cMnKo46z3j8cW60I941sbG2asQ9WvtqF8yKAQPELuPqFXfzy1BABBBD4nwDjMD0BAQQQqFsBV8dhAqy67RdJr56owyx7arotvOby4D2N9uthl7T7o73z1argd5f3bWRdtq7vaK0oFgIIIOC+gKtf2O7LUUIEEEAgNwKMw7lx5CwIIIBApgKujsMEWJm2aJ7fl6jDrPzw3zbv5MHBlct/u71NP+IWu/OF5cHvDtih3M4+qCLPpeP0CCCAQPEKuPqFXbzi1AwBBBCoLsA4TI9AAAEE6lbA1XGYAKtu+0XSqyfqMKvnz7Of+/YI3lPWqrV9c9WjduY9y4Lfrd+4nk09o9LRWlEsBBBAwH0BV7+w3ZejhAgggEBuBBiHc+PIWRBAAIFMBVwdhwmwMm3RPL8vWYeZ061ztSs3mTDNet2xXrXfPXpWpTWpqJfnEnJ6BBBAoDgFXP3CLk5taoUAAgisK8A4TK9AAAEE6lbA1XGYAKtu+0XSqyfrMHOP6mWr5vwQvK/ZNWNsxOzt7Is5q4PfXXt0Y+u4GRu5O9q0FAsBBBwXcPUL23E2iocAAgjkTIBxOGeUnAgBBBDISMDVcZgAK6PmzP+bknWY+eedYitmvx4UoOnZF9r4sh42dfbK4HeD9mpox+7VIP+F5AoIIIBAEQq4+oVdhNRUCQEEEEgowDhMx0AAAQTqVsDVcZgAq277RdKrJ+swi2653pY+eF/wvibHDLV/7na8XfJgVfC7LduU2d+HNna0ZhQLAQQQcFvA1S9st9UoHQIIIJA7Acbh3FlyJgQQQCATAVfHYQKsTFqzFt6TrMMsfWyqLbr+L0EJKvY/0KpOusT637SkWqlmXdCkFkrJJRBAAIHiE3D1C7v4pKkRAgggkFiAcZiegQACCNStgKvjMAFW3faLpFdP1mFWvPe2zT99WPC+BtvvaM2vu9WOuHGJzV20Jvj9LYMb2da/qu9o7SgWAggg4K6Aq1/Y7opRMgQQQCC3AozDufXkbAgggEC6Aq6OwwRY6bZkLb0+WYdZ/dMc+7n/QUEp6m/0K9tg4iM26tEqm/Xe2n2wzjywwg7qWF5LpeUyCCCAQPEIuPqFXTzC1AQBBBCoWYBxmB6CAAII1K2Aq+MwAVbd9oukV6+pw8zp1jl4X7169azllKfsyS+a2F8fWx78ftdf17dRRzZytHYUCwEEEHBXwNUvbHfFKBkCCCCQWwHG4dx6cjYEEEAgXQFXx2ECrHRbspZeX1OH+fmInrZ63tygJM2vG2vfbLSDDR2/tFrp2AerlhqLyyCAQFEJuPqFXVTIVAYBBBCoQYBxmO6BAAII1K2Aq+MwAVbd9oukV6+pw8w/a4SteOfN4L3rn3epVXQ70LpfudhWrV57yrtHNLZNWpQ5WkOKhQACCLgp4OoXtptalAoBBBDIvQDjcO5NOSMCCCCQjoCr4zABVjqtWIuvranDLLrxalv66JSgNJXHnWhNBg6x8yZX2Rv/WbsP1oWHVtjvf8M+WLXYbFwKAQSKQMDVL+wioKUKCCCAQCwBxuFYTLwIAQQQyJuAq+MwAVbemjy7E9fUYZY98oAtvOma4AKNDuhtTc+60O5/fYWNnbV2H6yDOzWwMw5omF1BeDcCCCBQYgKufmGXWDNQXQQQKGEBxuESbnyqjgACTgi4Og4TYDnRPdYtRE0dZsVbs23+H04K3tRwx87W7OrR9u5Xq+yMicuC3zerrGcPnV7paA0pFgIIIOCmgKtf2G5qUSoEEEAg9wKMw7k35YwIIIBAOgKujsMEWOm0Yi2+tqYOs+r7/9rcgYcGpam/8aa2wd0PWdWKNXbgNUuqlVIBloIsDgQQQACBeAKufmHHKz2vQgABBApfgHG48NuQGiCAQGELuDoOE2A52q9SdZg53TqvLXl5ubWa+rTVa1xpJ92x1D76bu1O7lce2ch2+XV9R2tJsRBAAAH3BFKNv+6VmBIhgAACxSXAOFxc7UltEECg8ARcHYcJsBztS6k6zE+HdbU1CxcGpW8x5k4r3+Y39vdnl9ukV1cEvz9u74Z2zJ4NHK0lxUIAAQTcE0g1/rpXYkqEAAIIFJcA43BxtSe1QQCBwhNwdRwmwHK0L6XqMPNPP8FWvPdOUPqmF1xhjfbrYa98ssouemDtPlhbbVhmY4c0drSWFAsBBBBwTyDV+OteiSkRAgggUFwCjMPF1Z7UBgEECk/A1XGYAMvRvpSqwyy87s+27PFHgtI3GTrSKvsfa3MXrbEjbqy+D9aT51Rag3L2wXK0qSkWAgg4JpBq/HWsuBQHAQQQKDoBxuGia1IqhAACBSbg6jhMgOVoR0rVYZY+eJ8tuuX6oPSNex1u6512nvfzwJuX2nfz1+6DddOxje03m5Q5WlOKhQACCLglkGr8dau0lAYBBBAoPgHG4eJrU2qEAAKFJeDqOEyA5Wg/StVhlr/xqv1y/mlB6Rvusrs1+8sN3s/XPl5lj7+9MvjbKd0b2qE7sw+Wo01NsRBAwDGBVOOvY8WlOAgggEDRCTAOF12TUiEEECgwAVfHYQIsRztSqg6z6usvbe7gI4LS12+3uW1w+/3ezzP+tdKumlYV/G339vXtT0c0crSmFAsBBBBwSyDV+OtWaSkNAgggUHwCjMPF16bUCAEECkvA1XGYAMvRfpSqw6xZucJ+6tklKH29ikbWatpzZmVl9uVPq+34cUur1WzWBU0crSnFQgABBNwSSDX+ulVaSoMAAggUnwDjcPG1KTVCAIHCEnB1HCbAcrQfxekwPx28j61ZtjaoavH3e618i628GvX662Jbsnxt5W4fVmmbtWIjd0ebm2IhgIBDAnHGX4eKS1EQQACBohNgHC66JqVCCCBQYAKujsMEWI52pDgdZv7I42zFR+8HNVj/4r9Yxd5dvZ8vebDKXvpo7T5Y5/WusP23K3e0thQLAQQQcEcgzvjrTmkpCQIIIFB8AozDxdem1AgBBApLwNVxmADL0X4Up8MsuOpSq5r5eFCD9U48zRofcbT384P/WGE3P712ClbvHRvYaT0bOlpbioUAAgi4IxBn/HWntJQEAQQQKD4BxuHia1NqhAAChSXg6jhMgOVoP4rTYZZMutsWjx8d1KDxoUfYeif/wfv5vW9W2Wl3Lwv+tkGTevbAaZWO1pZiIYAAAu4IxBl/3SktJUEAAQSKT4BxuPjalBohgEBhCbg6DhNgOdqP4nSY5a++YL9cdHZQg4a772XNrrjW+3nlKrMeVy2uVrtJJ1da6/XZB8vRJqdYCCDgiECc8deRolIMBBBAoCgFGIeLslmpFAIIFJCAq+MwAZajnShOh1n5+ac274QBQQ3Kt9zKWoy7N/j59AlL7V9frw5+vuKIRrZH+/qO1phiIYAAAm4IxBl/3SgppUAAAQSKU4BxuDjblVohgEDhCLg6DhNgOdqH4nSYNUuX2E+99g1qUK+yibV69Nng5ztfWG4TXloR/HzMng3suL3ZB8vRJqdYCCDgiECc8deRolIMBBBAoCgFGIeLslmpFAIIFJCAq+MwAZajnShuh5nTcw+zlWufNrjBXQ9a/U3aerV67ZOV9scHqoIabvOrMrt5cGNHa0yxEEAAATcE4o6/bpSWUiCAAALFJ8A4XHxtSo0QQKCwBFwdhwmwHO1HcTvMvBOPtpX/+SSohfbA0l5YOuYtXmN9b1hSrYbTzq60yobsg+Vos1MsBBBwQCDu+OtAUSkCAgggUJQCjMNF2axUCgEECkjA1XGYAMvRThS3wyz484VW9eyMoBbrnXSmNT68f/Dz8eOW2pc/rd0H69qjG1nHzdgHy9Fmp1gIIOCAQNzx14GiUgQEEECgKAUYh4uyWakUAggUkICr4zABlqOdKG6HWTLxNlt859igFo37DLD1Rpwe/Dx6xnKbOnvtPlgjujW0vp0bOFprioUAAgjUvUDc8bfuS0oJEEAAgeIUYBwuznalVgggUDgCro7DBFiO9qG4HabqhWdsweXnBbWo2Ov3tv4lVwU/P/3eSvvLo2v3weqydbld3rfC0VpTLAQQQKDuBeKOv3VfUkqAAAIIFKcA43Bxtiu1QgCBwhFwdRwmwHK0D8XtMCs//tDmnTQoqEV5+w7W4pa7g5+/+nm1DR67tFotZ13QxNFaUywEEECg7gXijr91X1JKgAACCBSnAONwcbYrtUIAgcIRcHUcJsBytA/F7TCrFy6wnw/rFtSi3vrNrNVDM6vVqs/fltj8JWuC3409vrFttVGZozWnWAgggEDdCsQdf+u2lFwdAQQQKF4BxuHibVtqhgAChSHg6jhMgOVo/0mnw8zp1rlaLVpOeszKWrUOfjfqkSqb9e+Vwc9nH1RhB+xQ7mjNKRYCCCBQtwLpjL91W1KujgACCBSnAONwcbYrtUIAgcIRcHUcJsBytA+l02HmHt/PVn31RVCTZlfdZA132jX4eerslTZ6xtp9sHrv2MBO69nQ0ZpTLAQQQKBuBdIZf+u2pFwdAQQQKE4BxuHibFdqhQAChSPg6jhMgOVoH0qnwyy47DyrevGZoCbrnXqONe7dN/j5g29X28l3rd0Hq1XTejb5lEpHa06xEEAAgboVSGf8rduScnUEEECgOAUYh4uzXakVAggUjoCr4zABlqN9KJ0Os/iOW23JPbcHNak8cpA1OeHk4OfVa8x6XLXYVq9eW9mJJ1Xar5rXc7T2FAsBBBCoO4F0xt+6KyVXRgABBIpXgHG4eNuWmiGAQGEIuDoOE2A52n/S6TBVzzxlC0ZdFNSkYp9utv5Fo6rV7Nz7ltnsz1cFv7v4sArbZ1v2wXK0+SkWAgjUoUA6428dFpNLI4AAAkUrwDhctE1LxRBAoEAEXB2HCbAc7UDpdJgV7//L5p86JKhJ+bbbWYub1s7I0h8mvLTC7nxhefCao/ZoaEP3beBo7SkWAgggUHcC6Yy/dVdKrowAAggUrwDjcPG2LTVDAIHCEHB1HCbAcrT/pNNhVs/92X7ud0BQk7INWlrL+5+oVrN//GeVnT95WfC7bTcus9HHNXa09hQLAQQQqDuBdMbfuislV0YAAQSKV4BxuHjblpohgEBhCLg6DhNgOdp/0u0wc7p1rlaTlg/NtLL1mwW/+2XJGjv8b0uqvWbqGU1sfTIsR3sAxUIAgboSSHf8ratycl0EEECgWAUYh4u1ZakXAggUioCr4zABlqM9KN0OM3fQ4bbqv98EtWn+t79bg+12qFa7EXcstY+/W7uT+1VHNbKdt6jvqADFQgABBOpGIN3xt25KyVURQACB4hVgHC7etqVmCCBQGAKujsMEWI72n3Q7zIKLzrKqV18MatP0zAus0YGHVqvdzTOX24NvrAh+N2TfBjZgj4aOClAsBBBAoG4E0h1/66aUXBUBBBAoXgHG4eJtW2qGAAKFIeDqOEyA5Wj/SbfDLPr7TbZ08oSgNpUDBluT40dUq92sf6+0UY9UBb/bu0O5XXJ4haMCFAsBBBCoG4F0x9+6KSVXRQABBIpXgHG4eNuWmiGAQGEIuDoOE2A52n/S7TDLnppuC6+5PKhNRdeetv75a3/WH76du9oG3bo0eE29emZPntPEyllF6GgvoFgIIFAXAumOv3VRRq6JAAIIFLMA43Axty51QwCBQhBwdRwmwHK096TbYVa8+0+bf+bwoDYNtutozf82bp3aDRizxH74ZU3wez2JUE8k5EAAAQQQ+J9AuuMvbggggAACuRVgHM6tJ2dDAAEE0hVwdRwmwEq3JWvp9el2mNU/fm8/D+gdlK6sdRtred/0dUp71bQqm/GvlcHvT+3R0A7ZqUEt1YrLIIAAAu4LpDv+ul8jSogAAggUlgDjcGG1F6VFAIHiE3B1HCbAcrSvZdJh5nTrXK02rR57wepVNKr2u0feXGE3PrU8+N0BO5Tb2QexD5aj3YBiIYBAHQhkMv7WQTG5JAIIIFC0AozDRdu0VAwBBApEu7bDRAAAIABJREFUwNVxmADL0Q6USYf5+ahetnrOD0GNmt98lzXYettqNfzwv6ts5J3Lgt+1Wb+e3XdypaMKFAsBBBCofYFMxt/aLyVXRAABBIpXgHG4eNuWmiGAQGEIuDoOE2A52n8y6TC/nHeqLZ/9WlCjpudeao32P7BaDdesMet17RJbunztPlh3DGts7VqxD5ajXYFiIYBALQtkMv7WchG5HAIIIFDUAozDRd28VA4BBApAwNVxmADL0c6TSYdZdPP1tvSh+4IaVQ46wZoMOmGdGl48pcpe/njtPlgXHFJhXX9b7qgExUIAAQRqVyCT8bd2S8jVEEAAgeIWYBwu7valdggg4L6Aq+MwAZajfSeTDrPssam28Pq/BDVq1ONga/qHi9ep4T0vr7Dbn1+7D1bfzg1sRLeGjkpQLAQQQKB2BTIZf2u3hFwNAQQQKG4BxuHibl9qhwAC7gu4Og4TYDnadzLpMCvefN3mn3tKUKMGO+xkza+9ZZ0azv58lZ1739p9sH67aX27cVD1zd4dZaFYCCCAQN4FMhl/814oLoAAAgiUkADjcAk1NlVFAAEnBVwdhwmwnOwuZpl0mFXffmNzjz08qFH9jTa2DSY+vE4NFy5dY4dev6Ta7+8/tdJarlfPUQ2KhQACCNSeQCbjb+2VjishgAACxS/AOFz8bUwNEUDAbQFXx2ECLEf7TUYdZvVqm9N9t7U1KiuzVk++YvXK1t2g/fQJy+xfX68KXvunIyps9/bsg+Vod6BYCCBQiwIZjb+1WD4uhQACCBS7AONwsbcw9UMAAdcFXB2HCbAc7TmZdpif+x1gq+f+HNRqg/GTrP7mW65Ty1tnLbcHXl8R/P7YvRraoL0aOKpBsRBAAIHaE8h0/K29EnIlBBBAoLgFGIeLu32pHQIIuC/g6jhMgOVo38m0w8w/e4StePvNoFbNLr7SGu693zq1fO79lXbFw1XB73dvX9/+dAT7YDnaHSgWAgjUokCm428tFpFLIYAAAkUtwDhc1M1L5RBAoAAEXB2HCbAc7TyZdphFN11jSx95IKhVk8EjrPLowevU8rv5a2zgzWv3wSovM3vkrCbWiElYjvYIioUAArUlkOn4W1vl4zoIIIBAsQswDhd7C1M/BBBwXcDVcZgAy9Gek2mHWfrw/bZo9F+DWjU68BBreuYfE9Zy8Ngl9tXPa4K/XT+wkW3frr6jIhQLAQQQqB2BTMff2ikdV0EAAQSKX4BxuPjbmBoigIDbAq6OwwRYjvabTDvM8tdftl/+eEZQq4Y77WrNrropYS3/+liVPfHOyuBvJ+1fYX12YSN3R7sExUIAgVoSyHT8raXicRkEEECg6AUYh4u+iakgAgg4LuDqOFxUAdbLL79se+65Z6yucOKJJ9r1119vjRs39l7/7rvvWt++fe2TTz5J+v6XXnrJunTpUu3vVVVVNn36dBs/frzp+g0aNLCuXbvaiBEjbJ999rGyBE8AjFPATDvMqi8/t7lDjgwuUX/TdrbBnVMSXnLaP1fa355cuw9Wt+3K7fzeFXGKx2sQQACBohXIdPwtWhAqhgACCNSyAONwLYNzOQQQQCAi4Oo4XLIB1jnnnGNXXHGFNWzY0GuqRx991A455JAaO240wFJ4dfXVV9vFF19sTZs2tY4dO9qKFSvstdde834eNWqUDR8+3MrL05/VlGmHWVNVZT8dtNfaepQ3sNZPvpywXh9/v9pG3L40+NtGzevZPSdV8uFFAAEESlog0/G3pNGoPAIIIJBDAcbhHGJyKgQQQCADAVfH4aIKsFK1y/PPP2/HHnusFzSNHTvWNtxww+Atmo115pln2iOPPGK9e/dOdSrv75MmTbJhw4bZ3nvvbWPGjLHNNtvM1qxZY7Nnz7ZTTjnFvv/+e7vnnnvWmbUV5+TZdJifD+tmqxcuCC7TcsJUK/vVJgkv2+dvS2z+krX7YI0b2th+3aYsThF5DQIIIFCUAtmMv0UJQqUQQACBWhZgHK5lcC6HAAIIRARcHYdLJsDS0sBjjjnGC5WmTJliO++8c9BEy5Yts7POOstmzpzp/W377bdP2YHnzZtnQ4YM8WZbPfzww9a5c+dq75kxY4a3JHHw4MHeLK2KivSW5mXTYeafdoKt+Pc7QXma/ek6a7hb4qWVlzy4zF76aFXw2rMPamgH7MCjCFN2AF6AAAJFK5DN+Fu0KFQMAQQQqEUBxuFaxOZSCCCAQAIBV8fhkgiwli5daloyOHr0aBs3bpwNHTrU6tWrFzSTwiiFW4sXL/ZmTG288cYpO7EatFevXtatWzdv9pWWDIaPOXPm2IABA2zJkiV27733erOz0jmy6TCLrh9lSx97OLjcesNOscb9jkl4+XtfWWG3Pbc8+NshOzWwU3v8b1klBwIIIFCKAtmMv6XoRZ0RQACBXAswDudalPMhgAAC6Qm4Og6XRIDlz4bq2bOnt3SwRYsW1Vrvww8/tH79+tmuu+5qp59+ut1www324IMPeq/RvlinnXaaNysrHHpNnjzZ+vfvb5dccon3X/hvep9CszPOOMO7XqLN31N1n2w6zJIH7rHFY28ILtG4Vx9b77RzE17yn5+vsj/ctyz427ablNnoY/+3sT0HAgggUIoC2Yy/pehFnRFAAIFcCzAO51qU8yGAAALpCbg6Dhd9gOUv9Xv66ae95YHdu3dfp+VeeOEF74mBnTp18mZMVVZWWuvWre3LL7+0jz76yJtdpT2ytH+WvyG7v2fWdddd5wVViQ5tEq8N3idOnGhHH310Wj0mmw6z/KXn7JdLzwmu13DXLtbsz9cnvP7iqjV2yLVLbO0uWGb3jKy0jZqtnaGWVsF5MQIIIFDgAtmMvwVedYqPAAIIOCHAOOxEM1AIBBAoYQFXx+GiD7Aeeugh69Onjx133HHeEsImTZqs0w01S0pPC9QyPy0HPOCAA6ysrMxWrlxper+WHy5fvtwLovbbbz/v/XHCqTivSfaZyKbDrPzPxzbvxIHBqetvtoVtcNvkpB+/MycutXe+Wh38/ZLDK2zvDuk/ObGEP99UHQEEikggm/G3iBioCgIIIFBnAozDdUbPhRFAAAFPwNVxuKgDrPDsq6lTp1rXrl3X6Y6rV6/2Zlfdd9993lMIjzrqqGrLAfVUwfHjx3tPGwyHYHHCqTivyUeAtWbxIvvpkP8FbTrqNWpsraY/n/SjOO6Z5Tb5tRXB3wfs0cCG7Ms+WIxdCCBQmgKufmGXZmtQawQQKEUBxuFSbHXqjMD/sXcnYFJWV8LHT63dDTR7sy+yIyCbiCgIKrjFLaME/VzGGI1LopkYx5lMNsfPiZ+jMzpRs6ox464xRg0aBRRRkEWQRUBlUUBEkJ2GXmr9nvsWFEJXdVV1v1Xvqbf+9Tz9mKTf5dzfPRyZM/feQkCTgNY67OoG1rx586zVVOag9UcffbTB2VfZJojZRnjJJZdY2wefffZZ6d+/f8FWYGUb49HX9fzFLeKpP3y21Rc//X8Sbd025eNWbK2UJ5d3T/5uUMcDcs3xnzf11dyHAAIIIIAAAggggAACCCCAAAJFLnD88cerGoFrG1jRaFTuuOMOq9HU2DlV2czGzp07rTOstm7dKubw9kGDBlmHs5tth7/73e/k+uuvT/mYQyuwTNPLNMBy+RzqeOZyz9ev7fzg3VK2eWPyf/rqu/8kdf0Hp3zcrlq/3P1O/+Tv/N6Y/PzU9VIRiDb19dyHAAIIIIAAAggggAACCCCAAAJFLEADq0CTt2PHDrnyyitl/fr11uHt5lsE033MNsLq6mrrsHZz9tXRn+3bt8tll10m5p+HGliav4XQxF99zx1SN+PV5FBa3fTPUvHNaWkNrn+0VtZtO3wO1r2XlcvoY3wFmi1egwACCOgR0LpkWo8QkSCAAAL5FaAO59eXpyOAAAKZBLTWYdeuwDLg559/vowfP946w6pNmzYp58h806BpTpkG1vPPPy+DBzdcpbRixQqZOnWq9OvXT5544gnp2LGjdaiZeb7ZnmgOfjfNr69/tmzZYq3aMoe/P/3009YB8bl8mpswNc/8SQ48+pvkKyv+4RJp9f1b04Zw32sheXXZ4XOwvntaUC49KZBLyFyLAAIIuEKgufXXFQgMAgEEEHBQgDrsID6vRgABBDjEvfA58NRTT8kVV1wht99+u/Xj8XhSBnHgwAG56aab5E9/+pP84Q9/kGuvvfaIa803Ed59993y85//3Poxz/L5fHLogPgFCxbISy+9JGPHjj3i+TNmzLCaXldffbXcc889UlZWlhNCc//FXTd7hlT/8mfJdwZPmiht7vyvtDG8uiwi971Wn/z9qcf65ef/kFvMOQ2QixFAAAGlAs2tv0qHRVgIIIBA0QhQh4tmqggUAQRcKqC1DrtyBZb55kBz/pX5efLJJ62VUI19DjWb2rdvb62mMge/m62E9fX1VlPrpz/9qQwZMsRafTVgwIDko8zZVubbCSdOnCgPPPCA9O3bV8y7Fy9eLDfffLNs2rTJOvTd/D7XT3MTJvLxKtl909XJ1/r7DZB2v38qbRjrt8Xkukdrk7/v1s4r/3tDhXhT9/1yHQ7XI4AAAkUj0Nz6WzQDJVAEEEBAqQB1WOnEEBYCCJSMgNY67MoGVm1trdxyyy3WQetz5861thE29jGrrMxh7D/5yU+srYSjRo2SDh06yNq1a8VsMRwxYoT89re/lZNOOumIx5jVW3fddZf1Y7YQjhw5UsLhsJhVWea/m//dHPRuvr0w109zEya2d7fsvPis5Gs9rSql40tvNhrG/3moRr7aF09e8+tvl8vgbpyDlevccT0CCBS3QHPrb3GPnugRQAAB5wWow87PAREggEBpC2itw65sYJntfeYA9zVr1mQ8wP1QWpqVU+asqwcffFBmzZplNa5MI2vatGlyzTXXSFVVVcoMNqu0pk+fbp2zNW/ePAkEAjJ58mS58cYbZdKkSSkPhc/mj4IdCbP97PEikcPnWpkGlmlkpfvc8WK9vPNxJPnrH55dJuePzr35ls34uAYBBBDQKmBH/dU6NuJCAAEEikGAOlwMs0SMCCDgZgGtddiVDSw3JJIdCbP7hisksm5NkqPt/zwsgWEj0vI8tyAsf3grlPz9N0b65dZvcA6WG/KJMSCAQPYCdtTf7N/GlQgggAACRwtQh8kJBBBAwFkBrXWYBpazeZH27XYkzL67fib1b81IvqPyRz+V8m9cmPadyzZG5dan6pK/H9DFK7/7ToVSIcJCAAEE8iNgR/3NT2Q8FQEEECgNAepwacwzo0QAAb0CWuswDSylOWNHwhx4/GGpefzh5Agrpl4mrW74YdoR14ZELv7VAak/vOtQ/nR9hfTs4FWqRFgIIICA/QJ21F/7o+KJCCCAQOkIUIdLZ64ZKQII6BTQWodpYOnMF7EjYepmvirV/3lHcoRlp5wurW+/u9ER3/Z0nXywIZq85qffLJfTh3CQu9I0ISwEEMiDgB31Nw9h8UgEEECgZASowyUz1QwUAQSUCmitwzSwXJww4ZXLZc8Pv5scoX/gsdLuN//b6IgfmR2SZ+YfXoL1rRMDcsPkoFIlwkIAAQTsF9D6L2z7R8oTEUAAAZ0C1GGd80JUCCBQOgJa6zANLKU5aEfCxHZsl52XnpscoadNW+n4l8NnYqUa+rufROTf/1Kf/NWIXl657wrOwVKaJoSFAAJ5ELCj/uYhLB6JAAIIlIwAdbhkppqBIoCAUgGtdZgGlssTZvuUsUeMsOOr74qnLP03C27fF5dLH6pJ3lMeEHniey2kfUuPUinCQgABBOwV0PovbHtHydMQQAABvQLUYb1zQ2QIIFAaAlrrMA0spflnV8LsvuYSiWz8LDnKdr99XPwDBjc66hv+WCtrt8aS1/xyWpmM6+9XKkVYCCCAgL0CdtVfe6PiaQgggEDpCFCHS2euGSkCCOgU0FqHaWDpzBdbDnE3Q9t3x4+l/t23kqOs/PEdUj7lnEZHff/f62X60kjymm9PDMqVEwJKpQgLAQQQsFdA67+w7R0lT0MAAQT0ClCH9c4NkSGAQGkIaK3DNLCU5p9dCXPgj7+VmqcfS46yxWVXS8vv3NjoqP++PCL/9erhc7DGD/TJ/51arlSKsBBAAAF7Beyqv/ZGxdMQQACB0hGgDpfOXDNSBBDQKaC1DtPA0pkvtq3Aqn3tZdl/3y+Toyw77Uxp/dP/aHTUn34Vk+8+Upu8plNrr/zphgopYxeh0mwhLAQQsFNA67+w7Rwjz0IAAQQ0C1CHNc8OsSGAQCkIaK3DNLCUZp9dCRNeulj23Pa95Cj9xw6Tdg/+MeOor/hNrXy55/A5WL+6slyG9fRlvI8LEEAAgWIXsKv+FrsD8SOAAAJOCVCHnZLnvQgggEBCQGsdpoGlNEPtSpjY1i2y84pvJkfpbd9ROjz/WsZR3/nXOnn7o2jyuu+fEZSLTuAcrIxwXIAAAkUvYFf9LXoIBoAAAgg4JEAddgie1yKAAAIHBbTWYRpYSlPUzoTZPmXsEaOsmrUo46ifXxCW378VSl535nF++dfzyzLexwUIIIBAsQvYWX+L3YL4EUAAAScEqMNOqPNOBBBA4LCA1jpMA0tpltqZMLuuuliiX3yeHGm7R58Tf+8+jY58+aao/OjJuuQ1x3T0yqPXVSjVIiwEEEDAPgE76699UfEkBBBAoHQEqMOlM9eMFAEEdAporcM0sHTmi617Tvf+/FYJzX83OdLWt98tZaec3ujI68NxueTBWqmuiyeve+S7FdKnyqtUjLAQQAABewS0/gvbntHxFAQQQEC/AHVY/xwRIQIIuFtAax2mgaU07+xMmAN/eEBqnn8yOdKWV98gLS7/TsaR/+uzdbL408PnYP3LeWVy1nC+ijAjHBcggEBRC9hZf4saguARQAABhwSoww7B81oEEEDgoIDWOkwDS2mK2pkwta+8IPsfuCc50rIp50jrH9+RceR/nBOWp+YdPgdreC+fXH5yQMb05dsIM+JxAQIIFK2AnfW3aBEIHAEEEHBQgDrsID6vRgABBPgWQnIgVwE7/8UdWvSe7P3JD5MhBI4bKW3v/0PGkN5bE5Wfv3D4HCxzQ1lA5IrxQbnsZL6RMCMgFyCAQFEK2Fl/ixKAoBFAAAGHBajDDk8Ar0cAgZIX0FqHWYGlNDXtTJjo5xtl19XfSo7U16mLtH/6lYwj37k/LtMeqEl53SmD/HLFhID078yZWBkhuQABBIpKwM76W1QDJ1gEEEBAiQB1WMlEEAYCCJSsgNY6TANLaUramjCRsGw/e/wRI62atSirkW/cEZdfvVEvyzcePgvr0I2dWnvkiglBOXck52JlhclFCCBQFAK21t+iGDFBIoAAAroEqMO65oNoEECg9AS01mEaWEpz0e6E2XnZBRL7amtytO2ffEl8XbplPfrH3w3L/757+Dysr9943ii/XDkhKB0rPVk/jwsRQAABrQJ211+t4yQuBBBAQKsAdVjrzBAXAgiUioDWOkwDS2kG2p0we//tnyT0/vzkaNvcdb8Exx65KisTxfJNUXngjZBs2B5rcOmALl7rbKwJgzjgPZMjv0cAAd0Cdtdf3aMlOgQQQECfAHVY35wQEQIIlJaA1jpMA0tpHtqdMPt//d9S+9fnkqNted0PpMW0K3IefSwu8tCMkLy8JJzyXnO4+3cmBcXDYqycbbkBAQR0CNhdf3WMiigQQACB4hGgDhfPXBEpAgi4U0BrHaaBpTTf7E6Y2r88I/t/e39ytOVnXyCV//yzJo/+nY8j8qvXQ7KnJt7gGSf09VlbCof24ID3JgNzIwIIOCZgd/11bCC8GAEEEChSAepwkU4cYSOAgGsEtNZhGlhKU8zuhKl/b47s+8VtydEGR42RNvf+plmj33UgLr+eUS9vf9TwgPfWFR65fHxApo4NNOsd3IwAAggUWsDu+lvo+HkfAgggUOwC1OFin0HiRwCBYhfQWodpYCnNLLsTJvrZOtn13cuSo/V27S4dnvirLaN/5YOwPPB6SBquxRKZMswvV08KSpc27Cm0BZuHIIBA3gXsrr95D5gXIIAAAi4ToA67bEIZDgIIFJ2A1jpMA0tpKtmdMPHaWtlx/qTDo/V6pWrGAttG/9lXMXloZr0s29jwgPeeHbxy5YSATB7qt+19PAgBBBDIl4Dd9TdfcfJcBBBAwK0C1GG3zizjQgCBYhHQWodpYCnNoHwkzM5p50hs187kiDs8/3fxtu9gq8ATc0Pyp3dSH/B+0QkBuf70oPj5okJbzXkYAgjYK5CP+mtvhDwNAQQQcLcAddjd88voEEBAv4DWOkwDS2nu5CNh9t72PQktXZwcsTkDy5yFZfdn6Yao/HpWSMyqrKM/w3p4rW8pHNGbLpbd7jwPAQTsEchH/bUnMp6CAAIIlIYAdbg05plRIoCAXgGtdZgGltKcyUfC7P/V3VL7txeTI251821SceG38iJQH47Lw7PD8tfFDVdjBf0euXK8Xy4bH8zLu3koAggg0ByBfNTf5sTDvQgggECpCVCHS23GGS8CCGgT0FqHaWBpy5SD8eQjYWqee0IOPPxgcsTlF0yVyh/8S14FZq+OyG9mhWTX/oZHvJ880CfXn14mPdpzwHteJ4GHI4BATgL5qL85BcDFCCCAQIkLUIdLPAEYPgIIOC6gtQ7TwHI8NVIHkI+EqZ/zpuy789+SLwwcf6K0/c/DDa18UWzbG7NWY5lm1tGfqtYeuXpiUM4azgHv+fLnuQggkJtAPupvbhFwNQIIIFDaAtTh0p5/Ro8AAs4LaK3DNLCcz42UEeQjYcJrPpI937sq+T5fz97S/rE/F0zg5SUReWhGvcQaLsaS80YF5IbJQalgV2HB5oMXIYBA4f4fCFgjgAACCGQvkI+/B2f/dq5EAAEEENBah2lgKc3NfCRMvHqf7PiHKckRe4JB6fja3IIKrNkak4ffCskHG6IN3tu/s1e+e1pQxvTlgPeCTgovQwCBIwTyUX8hRgABBBDIXoA6nL0VVyKAAAL5ENBah2lg5WO2bXhmvhLGNLBMI+vQp+NLb4qnVaUNEef2iP99NyyPvxtKedM/TgjIVRNZipWbKFcjgIBdAvmqv3bFx3MQQAABtwtQh90+w4wPAQS0C2itwzSwlGZOvhJmzw+vk/DKZclRt3vgUfEPOc4Rhfc/jcof3grJp1/FGrzfrMIyWwr7VHkdiY2XIoBA6Qrkq/6WrigjRwABBHIToA7n5sXVCCCAgN0CWuswDSy7Z9qm5+UrYar/6z+k7vVXklFW3vozKT/nApuizv0x++tE/jgnJC8vCTe4uVWZyHdPD1rnY/FBAAEECiWQr/pbqPh5DwIIIFDsAtThYp9B4kcAgWIX0FqHaWApzax8JUzNU3+UA4/9LjnqFt+6XFpe/0+OK8xcGbFWY+3a3/CEd/MNhTdODkplhcfxOAkAAQTcL5Cv+ut+OUaIAAII2CNAHbbHkacggAACTRXQWodpYDV1RvN8X74Spu7N16X6//0iGX3wxPHS5pf353k02T3+i10xeXROSOZ81PCA9x7tPVYTa9wAf3YP4yoEEECgiQL5qr9NDIfbEEAAgZIToA6X3JQzYAQQUCagtQ7TwFKWKIfCyVfChFetkD3/dG1y1P5j+km7R55RpfDnhWF5eHZIog2PxpLLxgflmklsKVQ1YQSDgMsE8lV/XcbEcBBAAIG8CVCH80bLgxFAAIGsBLTWYRpYWU1f4S/KV8LEdu2UndPOSQ7IU1EhHf82p/ADzPDGVZuj8ujbIVm+qWEXa0TvxAHvA7twwLu6iSMgBFwgkK/66wIahoAAAggURIA6XBBmXoIAAgikFdBah2lgKU3afCbMjvMnSby2Njnyqr/PEwnoW9UUj4vVxHpmfsMD3k3w15walMtO1he30pQiLAQQyFIgn/U3yxC4DAEEEChpAepwSU8/g0cAAQUCWuswDSwFyZEqhHwmzO6brpbIx6uSr233uyfE33+QUgmReWsi8ticsHy2veFqrOG9fHLNqQEZ1sOnNn4CQwCB4hLIZ/0tLgmiRQABBJwRoA47485bEUAAgUMCWuswDSylOZrPhKm++3apm/X35Mhb/+ROKTv9LKUSibB2H4jLH+eE5bVlqVdj/eMpQbnqFFZjqZ5EgkOgSATyWX+LhIAwEUAAAUcFqMOO8vNyBBBAQLTWYRpYSpMznwlz4E+/l5onH02OvMXlV0vLq29UKnFkWDM+jMhT88KyeVfD1VjHdvdZB7yPOobVWEUxmQSJgFKBfNZfpUMmLAQQQECVAHVY1XQQDAIIlKCA1jpMA0tpMuYzYepe/5tU/9edyZGXTThNWv/7fyqVaBjWzuq4PDEvJH/7IJIy5kvGBeTqSUEJ0McqmjklUAQ0CeSz/moaJ7EggAACWgWow1pnhrgQQKBUBLTWYRpYSjMwnwkTWr5E9t56eMWVv99Aaff7J5VKpA/rnY8j8uTcsKz/quFqrH6dvHLtaUEZ248uVtFNLAEj4LBAPuuvw0Pj9QgggEBRCFCHi2KaCBIBBFwsoLUO08BSmnT5TJjoti9l1+UXJkfuaVUpHV96U6lE42EdqI/LE3PD8ueFqc/GuuiEgFw9MSAtyjxFOT6CRgCBwgvks/4WfjS8EQEEECg+Aepw8c0ZESOAgLsEtNZhGlhK8yzfCbPjnAkSD4eSo6+atUipRHZhvb8+am0rXLW54WqsXh281jcVThjkz+5hXIUAAiUtkO/6W9K4DB4BBBDIQoA6nAUSlyCAAAJ5FNBah2lg5XHSm/PofCfM7uuvkMj6NckQ2z/2vPh6HtOckB2/NxoTeWJuyNpWGE8RzfmjA/LtiQFp24LVWI5PFgEgoFgg3/VX8dAJDQEEEFAhQB1WMQ0EgQACJSygtQ7TwFKalPlOmH13/kTq58xKjr717f8pZaecplQjt7A+/DxqbStc8lm0wY1d2nqtbyq/fSe2AAAgAElEQVQ8fSirsXJT5WoESkcg3/W3dCQZKQIIINA0Aepw09y4CwEEELBLQGsdpoFl1wzb/Jx8J8yBRx6SmmcfT0bd8uobpcXlV9s8Cmcf99yCsLUiq/bwTslkQGePCMhVpwSkU2tWYzk7S7wdAX0C+a6/+kZMRAgggIAuAeqwrvkgGgQQKD0BrXWYBpbSXMx3wtROf1H2/8/dydGXTz5bKv/t/yrVaHpYa7fGrCbWvDUNV2N1qPTIdyYF5ezhrMZqujB3IuA+gXzXX/eJMSIEEEDAXgHqsL2ePA0BBBDIVUBrHaaBletMFuj6fCdMaPFC2fvjm5Oj8Q8aIu1+/acCja7wr3l5ScRqZO0+0PB0rNOH+OUfTwlIzw7ewgfGGxFAQJ1AvuuvugETEAIIIKBMgDqsbEIIBwEESk5Aax2mgaU0FfOdMNEvPpddV12cHL23bTvp8MIbSjXsCevzXXGrifXmykiDB1aWi3zn1DK5YDSrsezR5ikIFK9Avutv8coQOQIIIFAYAepwYZx5CwIIIJBOQGsdpoGlNGfznjCxmGw/6ySR+OEVSVWzFinVsDesN1aY1Vhh+XJPrMGDTxnkkysnBKVfZ1Zj2avO0xAoHoG819/ioSBSBBBAwBEB6rAj7LwUAQQQSAporcM0sJQmaSESZtc1l0h042dJgfZPviy+Ll2Vitgb1vbquDw5NyzTl4YbPLg8IPLtiUH51okBe1/K0xBAoCgEClF/iwKCIBFAAAGHBKjDDsHzWgQQQOCggNY6TANLaYoWImH23X6b1M+bkxRoc9f/SHDsyUpF8hPWnI+j1rbCz75quBprXH+/XDEhIMd2YzVWfvR5KgI6BQpRf3WOnKgQQAABHQLUYR3zQBQIIFC6AlrrMA0spTlZiIQ58Nv/kZq/PJ0UaHXDD6Vi6mVKRfIXVnVtXJ6cF5YXFjVcjeXzilx1SkAuHx/MXwA8GQEEVAkUov6qGjDBIIAAAsoEqMPKJoRwEECg5AS01mEaWEpTsRAJU/vS87L/of9KCpSfc4FU3vozpSL5D2vBuog8NS8iq7+INnjZqN5eufKUoIzo5ct/ILwBAQQcFShE/XV0gLwcAQQQUC5AHVY+QYSHAAKuF9Bah2lgKU29QiRMaMFc2fuzHyUFAkOHS9tfPaJUpDBhhaPmmwrD8tS8hquxTARXTghYh7yblVl8EEDAnQKFqL/ulGNUCCCAgD0C1GF7HHkKAggg0FQBrXWYBlZTZzTP9xUiYSIbPpXd116aHIm3Q0fp8NxreR5ZcTx+2caoPDk3JEs3Njwba2gPr9XEOqEvq7GKYzaJEoHcBApRf3OLiKsRQACB0hKgDpfWfDNaBBDQJ6C1DtPA0pcrVkQFSZj6etl+7ilHCFTNWqRUxJmwnn4vsRqrLhxvEMAl4wLWIe8tgh5nguOtCCCQF4GC1N+8RM5DEUAAAXcIUIfdMY+MAgEEildAax2mgaU0pwqVMLv+8SKJbtmcVOjw59fF2669UhVnwvrky5j1TYXz1zY8G2tAF6/844SgnDyQ1VjOzA5vRcB+gULVX/sj54kIIICAOwSow+6YR0aBAALFK6C1DtPAUppThUqYfT+9ReoXzksqtP3v30pgxPFKVZwN68X3w/Lk3LDsrW24GuucEX6ZNi4gvTpwOJazs8TbEWi+QKHqb/Mj5QkIIICAOwWow+6cV0aFAALFI6C1DtPAUppDhUqY/Q/eK7Uv/zmp0OoH/yIVF0xVquJ8WBt3mNVYYZm9OtIgmNYVHrlknF8uOSkobCp0fq6IAIGmChSq/jY1Pu5DAAEE3C5AHXb7DDM+BBDQLqC1DtPAUpo5hUqY2j8/Jft//6ukQsU3p0mrm/5ZqYqesP6+PGJtK9y2t+FqrKE9fFYja/xAv56AiQQBBLIWKFT9zTogLkQAAQRKTIA6XGITznARQECdgNY6TANLXaokAipUwtTPnS37/v1fkwqBUWOk7b2/UaqiK6yv9sXl2flheXlJOGVgZw33y6VmW2FHthXqmjmiQaBxgULVX+YBAQQQQCC1AHWYzEAAAQScFdBah2lgOZsXad9eqISJrPtEdt9wZTIOb+eu0uGpl5Wq6Axr0fqo1chavqnhIe+V1rbCgNXI8rCvUOcEEhUCRwkUqv4CjwACCCBAA4scQAABBDQKaP37MA0sjdlSwBVYsf3VsvObk49QqJq1SKmK7rCeXxCWZxeEZW9Nw22Fx3b3yqXjgjJhEN9WqHsWiQ6Bwq2AxRoBBBBAgAYWOYAAAghoFKCBpXFWFMdUyITZdfmFEt32ZVKj4yuzxdOipWIdvaF9visuz7wXkjdWNDzk3UR95nF+ufSkoPTuyHIsvbNIZKUuUMj6W+rWjB8BBBBIJUAdJi8QQAABZwW01mFWYDmbF2nfXsiE2XPb9yW89P1kLG0f/KMEjh2mVKY4wnr3k6jVyPrky1iDgFuVi1wyLmhtLfRxPFZxTChRlpRAIetvScEyWAQQQCBLAepwllBchgACCORJQGsdpoGVpwlv7mMLmTD7779Lal99KRly5W0/l/Kzzm/uEEr+/khU5Jn5YXlmfkjqU5zzfmw3r0wbF5CJg/m2wpJPFgBUCRSy/qoaOMEggAACSgSow0omgjAQQKBkBbTWYRpYSlOykAlT88yf5MCjh795sOJbV0ir63+gVKb4wlq3LWYd8j57dfpthaaR1aeK5VjFN7tE7EaBQtZfN/oxJgQQQKC5AtTh5gpyPwIIINA8Aa11mAZW8+Y1b3cXMmHqZ8+Qfb/8WXIswRPHS5tf3p+3sZXqg2etjFiNrM+2N9xW2LLMfFuhXy45KSh++lilmiKMW4lAIeuvkiETBgIIIKBKgDqsajoIBgEESlBAax2mgaU0GQuZMOGPVsqem7+TlPB17ynt//cvSmWKO6z9dXGriWW+rTDe8MsKZXA3n9XIYlthcc8z0Re3QCHrb3FLET0CCCCQHwHqcH5ceSoCCCCQrYDWOkwDK9sZLPB1hUyY2J5dsnPq2YdH6PNJ1RvzCzzi0nrdys1Rq5E1f2005cCnDDPfVsi2wtLKCkarRaCQ9VfLmIkDAQQQ0CRAHdY0G8SCAAKlKKC1DtPAUpqNhU6YnZd8Q2I7dyQ1Or4+Tzz+gFId94Q1fWlYnp0fkS/3NNxW2CIo1pbCS070S8Dvcc+gGQkCygUKXX+VcxAeAgggUHAB6nDByXkhAgggcISA1jpMA0tpohY6Yfbccp2EP1yW1Gj3+6fE32+AUh13hbWzOi7PLAjLX99P8VWFIjKwq1cuPSkokwb73DVwRoOAUoFC11+lDISFAAIIOCZAHXaMnhcjgAACloDWOkwDS2mCFjphqu+5Q+pmvJrUqPzJnVJ++llKddwZ1pLPEtsKP9iQelvh5GF+ueTEgPTrzCnv7swARqVFoND1V8u4iQMBBBDQIkAd1jITxIEAAqUqoLUO08BSmpGFTpiaxx+WA48/nNRoccU10vLb1yvVcXdYf1lkthWGZdeBhqe8V5htheOCcsm4gAT97nZgdAg4JVDo+uvUOHkvAgggoFWAOqx1ZogLAQRKRUBrHaaBpTQDC50wdTNfk+r//PekRtnEydL6F/9PqY77w9qyOy7PzA/Ja8siKQdrthVOOzEgpw2hi+X+bGCEhRYodP0t9Ph4HwIIIKBdgDqsfYaIDwEE3C6gtQ7TwFKaeYVOGHP+lTkH69DH17uPtH/0OaU6pRPWe2sT2wpXbU69rfD0IT7roPf+bCssnaRgpHkXKHT9zfuAeAECCCBQZALU4SKbMMJFAAHXCWitwzSwlKZaoRMmuv0r2fV/zktqeMrKpOOr7yrVKa2w4nGRZ+YnthUeqG+4rbA84JFLxvmtRlYZC7JKKzkYbV4ECl1/8zIIHooAAggUsQB1uIgnj9ARQMAVAlrrMA0spenlRMLsvOgMie3bmxSpmrVIqU5phvXZVzF5dkFYZq1Mva3QrMK69CS2FZZmdjBqOwWcqL92xs+zEEAAgWIXoA4X+wwSPwIIFLuA1jpMA0tpZjmRMLtv+o5EPl6ZFGn32J/F37O3UqHSDWv26oi1GmvdtlhKhEnH+uXiE/wytIevdJEYOQLNEHCi/jYjXG5FAAEEXCdAHXbdlDIgBBAoMgGtdZgGltJEciJh9v3yZ1I/e0ZSpPUd90rZ+ElKhUo7rNpQ3GpimZ9I6j6WXHSCX6aODUrnNp7SxmL0COQo4ET9zTFELkcAAQRcLUAddvX0MjgEECgCAa11mAaW0uRxImEO/PG3UvP0Y0mRltd8T1r8n28rFSIsI/DRlsQh73M/SX3Ie/tWHpk6NmD9+LyYIYBANgJO1N9s4uIaBBBAoFQEqMOlMtOMEwEEtAporcM0sJRmjBMJU/fay1J93y+TImVTzpHWP75DqRBhfV3g78vD8sLCsGzY0fCQd3PdoK5euXhsQCYP5ZR3MgeBTAJO1N9MMfF7BBBAoJQEqMOlNNuMFQEENAporcM0sDRmi4g4kTChpe/L3tu+nxTxDxws7X7zuFIhwjpaoCYUl78sCstfFkWkui51I2v8QL/VyBrRi+VYZBAC6QScqL/MBgIIIIDAYQHqMNmAAAIIOCugtQ7TwHI2L9K+3YmEiX75hey68h+SMXlatJSOr8xWKkRY6QQ274pZjaxXPkj9bYXmvguPD1hnZPVoTyOLTELgaAEn6i+zgAACCCBAA4scQAABBLQIaP37MA0sLRlyVByOJEw8LjsuPE3iNTXJaKpmLVIqRFiZBJZvilqrseatSd3IatPCY31boTkfqyzAQe+ZPPl96Qg4Un9Lh5eRIoAAAhkFqMMZibgAAQQQyKuA1jpMAyuv0970hzuVMLtvuFIi6z5JBt7h6VfE26lL0wfCnY4LzF4dsRpZ5sD3VJ++nbxWE+us4ZyP5fhkEYAKAafqr4rBEwQCCCCgQIA6rGASCAEBBEpaQGsdpoGlNC2dSpi9//6vEpp7eNtg27sfkMCYcUqVCCtbAXMilmlivbAoJNv3pT4fa2w/n9XIOr6PL9vHch0CrhRwqv66EpNBIYAAAk0QoA43AY1bEEAAARsFtNZhGlg2TrKdj3IqYQ784QGpef7J5FBa3fhDqbj4MjuHxrMcFNhRbc7Hishf3g9LNJY6kG+MTGwr7N2R87EcnCpe7aCAU/XXwSHzagQQQECVAHVY1XQQDAIIlKCA1jpMA0tpMjqVMLWvvCD7H7gnqVJx7jel1S0/UapEWE0V+OTLxEHvb65KfT5WizKP1cQyPy3LmvoW7kOgOAWcqr/FqUXUCCCAgP0C1GH7TXkiAgggkIuA1jpMAyuXWSzgtU4lTGjRe7L3Jz9MjjQwdIS0/dXDBRw5ryqkwPy1UWs11tINqc/H6tUxcT7WuSM5H6uQ88K7nBVwqv46O2rejgACCOgRoA7rmQsiQQCB0hTQWodpYCnNR6cSJrppg+z6zrSkiqeytXT86yylSoRll8D0pYlthZt2pN5XOLqPz/rGwnH9aWTZZc5z9Ao4VX/1ihAZAgggUFgB6nBhvXkbAgggcLSA1jpMA0tprjqVMPFwSHZccLpIOJSUqZq1SKkSYdkpcKBe5IWFIauRZf5zqs+Zx/nl4rEB6d+Z87HstOdZugScqr+6FIgGAQQQcE6AOuycPW9GAAEEjIDWOkwDS2l+Opkwu669VKIbPk3KdPzLG+Jp006pFGHZLWBWYZkmllmVleoT9Iu1rdA0stq28Nj9ep6HgOMCTtZfxwdPAAgggIACAeqwgkkgBAQQKGkBrXWYBpbStHQyYfb+7EcSWjA3KdP2vt9JYPhopVKElS8Bcy6WaWSZc7JSfbq1Sxz0fuHxgXyFwHMRcETAyfrryIB5KQIIIKBMgDqsbEIIBwEESk5Aax2mgaU0FZ1MmAO//m+p+etzSZnKf/qxlJ9/kVIpwsq3wJsrE+djmW8uTPUZ3stnNbLGD/TlOxSej0BBBJysvwUZIC9BAAEElAtQh5VPEOEhgIDrBbTWYRpYSlPPyYSpffEZ2f+b+5MyFd+cJq1u+melUoRVCIFoTKwm1l8WRWRHdepG1ulD/dZB74O70cgqxJzwjvwJOFl/8zcqnowAAggUjwB1uHjmikgRQMCdAlrrMA0spfnmZMKE3psje39xW1ImOHqstLnnIaVShFVIge374vLCopDVyIqneLHXe/B8rBMC0rGS87EKOTe8yz4BJ+uvfaPgSQgggEDxClCHi3fuiBwBBNwhoLUO08BSml9OJkzk03Wy+7rLkjLeDlXS4blXlUoRlhMCH31hzseKyOzVqQ9679TGa63GMlsL+SBQbAJO1t9isyJeBBBAIB8C1OF8qPJMBBBAIHsBrXWYBlb2c1jQK51MmHhNjey48DSR+OE1NlWzFhV0/LysOATmrYlYq7GWb0p90Pugrl7rkPezhvuLY0BEiYDirw1mchBAAIFSEXDy78GlYsw4EUAAgcYEtNZhGlhK89bphNl11cUS/eLzpE7HV94WT4sWSrUIy2mBVz4wjaywbN6V+nysEb18csHxfjn1WBpZTs8V788s4HT9zRwhVyCAAALuFqAOu3t+GR0CCOgX0FqHaWApzR2nE2bvj2+W0OKFSZ12Dz0m/sFDlWoRlgaB6tq4ta3QNLJqQqlOyBIZ289nrcga15+D3jXMGTGkFnC6/jIvCCCAQKkLUIdLPQMYPwIIOC2gtQ7TwHI6M9K83+mEqf6fu6Vu+ovJ6Cpv+4WUn3WeUi3C0iSwYUdcXlwUkleXpT4fy8R6ymCfXDg6IKOOoZGlae6IJSHgdP1lHhBAAIFSF6AOl3oGMH4EEHBaQGsddmUD6/e//73ccMMNaef8rLPOkqeeeko6dOhwxDUbNmyQBx98UF599VX55JNPZNSoUTJt2jS55pprpKqqKuXz6uvrZfr06fLII4/IvHnzJBAIyOTJk+XGG2+USZMmidd8LVsTPk4nTO1zT8j+hx9MRt7ikn+Ult+9qQkj4ZZSFVj9RUxe+SAsMz9M38g6Y5jf2lo4pDuNrFLNE43jdrr+ajQhJgQQQKCQAtThQmrzLgQQQKChgNY67LoGVigUkh//+Mdy//3359TAWrZsmdX0WrhwoQwaNEh69uwpa9eulY0bN8qZZ54pDz30kAwYMOCIZ5rm1T333CO/+MUvpLKyUkaOHCnhcFgWLFhg/fe77rrLeqbfn/u5P04nTP2cN2Xfnf+WHG9w3ARp8x/38WcbgZwFlm6Iijkj652P0zeyzhvlt7YW9u3UtIZvzkFxAwKNCDhdf5kcBBBAoNQFqMOlngGMHwEEnBbQWodd18Dau3evXHvttbJlyxZ5+umnpXfv3hnnfvv27XL99dfLrFmzrMbXVVddZTWdDhw4IPfee6/ccccdctNNN1nNqoqKiuTznn32Wbnuuutk4sSJ8utf/9p6Vzwel8WLF8vNN98sW7dutVZ6jR8/PmMMR1/gdMJE1nwku793VTIsX7ce0v7xw1sKcx4QN5S8wML1iUbWgrWpG1kBn1hNLLMiq3s7GlklnzAOAjhdfx0cOq9GAAEEVAhQh1VMA0EggEAJC2itw65rYK1bt04uvfRSGTJkiNVUMiuhMn1efPFFufjii+UHP/iB1aQqKytL3rJv3z6rGTVz5kx56aWXZOzYsdbvdu/ebW0tNKutvv6/H7pxxowZMnXqVLn66qsbPDNTPOb3TidMbN9e2XnRGUeEWjVrUTahcw0CjQqYlVh/+yAiH2yIpryustxjNbHMGVkdKj1oIlBwAafrb8EHzAsRQAABZQLUYWUTQjgIIFByAlrrsOsaWKahZLb8mRVTd955p/h8jZ+t8/Uth6bpdMYZRzZtTKY+/vjj1qqs++67T2655RYrec2Enn/++TJlypSUjTKzquuyyy6TmpqarFeCff1PhYaE2XX5hRLd9mUyrKo35otk8Cy5P9kMuMkCb66KyMtLwrJqcyzlMzpWehIrskb7pVU5jawmQ3NjzgIa6m/OQXMDAggg4CIB6rCLJpOhIIBAUQporcOua2AdajY99thj0qNHD7n77rvlzTfftM61+va3v93gQHazkurKK6+UTZs2yfPPPy+DBw9ukGDmcPYJEyZY2wzNFkOzjfC5556zVnrdfvvt1o/Hc+T/gV1bW2s1u8yB8nPnzs15G6GGhNlz640SXr4k6dHuD0+Lv2//ovwDSNB6BV5bFra2Fq7dmrqR1b29x1qNZVZlBXw0svTOpHsi01B/3aPJSBBAAIHcBajDuZtxBwIIIGCngNY67KoGljl/ypxXZX5OPfVUWb16tdW4MudZLV++XHbt2iUnnniitWLq+OOPt+bXHNJuVkqZT7ozs8w3El5yySXSpUuX5LcXmkbWj370oyNWZR2dMGYFmDng/cknn5TLL788p3zSkDDV994pdW/8LRl365/9UspObbhCLaeBcTECKQRiMbGaWC8vCcmmnfGURv06ea0m1nmjAhgikFcBDfU3rwPk4QgggIByAeqw8gkiPAQQcL2A1jrsqgZWdXW1fP/735cnnnhCzj33XHnggQekb9++VnKZlVbmfCuzIsv87pFHHrEaUqmaU0dnY6prsmlOZXNNuszXkDA1T/1RDjz2u2SILa68VlpedZ3r/7AyQOcE6sJibSs0Z2R9uSf1iqwh3b3W1sIpw3L/dk/nRsabi0lAQ/0tJi9iRQABBOwWoA7bLcrzEEAAgdwEtNZhVzWwzLlTt912m7Wq6je/+Y0ce+yxR8zSoQPZzTZD08Ayh7Brb2Dllmb2Xt1y6SLp8OxjyYfWDB8t+06ZIqFefex9EU9D4CiBAyGfzP+8nczf1FaqQ6kbVQM61Mi4nrvkuM778UMAAQQQQAABBBBAAAEEELBZ4NDONZsf2+THuaqBlY3CU089JVdccYV873vfk//+7/+2ml1Hbw88+jlOrsDKZkz5uqZs46fS+Tf3Nnj8gRFjpHriFAn16J2vV/NcBCyBvfUBq4llmlm1YW9KlSGd9stJPXbLoKoDqCGAAAIIIIAAAggggAACCNgkQAPLJsimPuboA9nN1sJD51OZ5la3bt0aPPpQA8scCm+2J7Zr1846nP2GG26Q3/3ud9bh7qk+h7YQPvvss1aTLJePhiV7sV07ZOe0b6QNu3zKOVIx9TLx9x+Uy9C4FoGcBb7YFTt4RlZYwtHUt596rM/aWji8V+PfPJrzy7mh5AQ01N+SQ2fACCCAwNcEqMOkAwIIIOCsgNY67LoVWKFQSMxPq1atUs74O++8I5MmTUp+o2BdXR3fQtjIn43Q8iVS8/gjR3wb4dGXl595rlRMvZxvKHS2xpTE2z/9yjSyEmdkpfucPdxvHfY+qCuNrJJIijwMUuu/sPMwVB6JAAIIqBSgDqucFoJCAIESEtBah13VwHrllVfkwgsvlGuvvVZ+9atfSYsWLRqk2KGVU2Z11E9/+lMJh8Py4x//WMy3Cs6YMUPOOKPht+wduue+++6TW265xXqmmdDzzz9fpkyZYn2rYWVl5RHv2rJli7WyyzTT0n27YWP5ry1hsmpknX2BVFx8qfj79C+hP9oM1QmBj7fErMPeZ3yYupHlEbGaWGZFVu+OqbceOhE37ywOAW31tzjUiBIBBBCwT4A6bJ8lT0IAAQSaIqC1DruqgbVq1Sr51re+Zc2P2bY3fPjwI+Zq69atVnPLrML661//KpMnT7Z+/+KLL8rFF18sP/jBD6xvKiwrK0ved+jg95kzZ8pLL70kY8eOtX5nth6aQ+AXLFhwxP9+6EbTDJs6dapcffXVDZ6ZTQJpTZisGlnf+Ka0uOhS8R2T+AZIPgjkS2D5pqi1Gmv26tSNrPKAWE2sC0b7pUtbGln5mge3PVdr/XWbM+NBAAEE0glQh8kNBBBAwFkBrXXYVQ2sSCQit99+u9x1111y7rnnygMPPCB9+yaaKKZ59S//8i/WGVY33XST1VSqqKiwfme+vdCcYzVr1ixrJZY55N00sQ4cOCD33nuv3HHHHckth4fuMfeZJtl1110nEydOTL4rHo/L4sWL5eabb5ZNmzZZ15jf5/rRmjCHxpFNI6vigoul/MJp4u/NtxbmOv9cn5vA+59G5ZUlYXlvbeoDstq0ELlwdEDOHRWQjpVmfRYfBNILaK+/zB0CCCDgdgHqsNtnmPEhgIB2Aa112FUNrEPNqFtvvdVqVJltfSNHjrRyY9myZVJdXW2dd2W+fbCqquqInJk/f77ceOONsnz5chk0aJD07NlT1q5da31L4ZlnnikPPfSQDBgw4Ih7TIPLNMvMz6F3mS2JZlWW+e/mfzcHvfv9/pzzU2vCHD2QrBpZ35wmFRdOFV/PY3J24AYEchGYtyZiHfa++NPUjax2LT3yjZF++cYIVmTl4lpq1xZL/S21eWG8CCBQOgLU4dKZa0aKAAI6BbTWYdc1sMz019fXy/Tp0+WRRx4R862D5jN+/Hhr++B55513xBbBr6fLhg0b5MEHH5RXX31VzDcPjho1SqZNm2ZtFTy64XXovqPfFQgErK2JphlmDov3epu2bUlrwqT74xVeulgOPPloo4e9V1x0qZSff7H4e/bW+aeUqFwjMHt1VF5eEpIPP4+lHFPrioONrJF+6d6uaX9GXYPFQBoIFFv9ZQoRQAABtwlQh902o4wHAQSKTUBrHXZlA6vYkiNVvFoTJpNtaMlCqXn6T403sqZeJhXnXyy+7j0zPY7fI9AsgddXJFZkfbIl9YqsFmUi3xiR2FrYqwNbC5uF7aKbi7X+umgKGAoCCJS4AHW4xBOA4SOAgOMCWuswDSzHUyN1AFoTJluu0PvzpebZx9M3srxeaTH1cik/95s0srJF5bomC7y6LCLTl4ZlzZepV2SVBTxy7sGthX06sSKrydAuubHY669LpoFhIIBACQtQh0t48hk6AgioENBah2lgqUiPhkFoTZhcueoXzpXa59kzqUwAACAASURBVJ9K28jyBIJScdElUn7eReLr2j3Xx3M9AjkJvLYsIqaZ9XGaFVl+r1irscw5Wf0708jKCddFF7ul/rpoShgKAgiUmAB1uMQmnOEigIA6Aa11mAaWulRJBKQ1YZrKFZr/rtS88HT6RlZZeaKRde4/iK9Lt6a+hvsQyErgtWVhMc2sj7akXpFlNhOaJpZpZg3qSiMrK1QXXeS2+uuiqWEoCCBQIgLU4RKZaIaJAAJqBbTWYRpYSlNGa8I0lys0b47UvPhs+kZWixZSceE0qTjvH8TbuWtzX8f9CDQqYM7IMiuyVm9OfUaWufns4X6rmTW0hw/NEhFwa/0tkeljmAgg4AIB6rALJpEhIIBAUQtorcM0sJSmldaEsYur/t23pPalP6dvZLWqlIoLv5U4I6tTF7tey3MQSCnwxoqwvLosKqsaaWSdcZxfvjHCL8N70chyexq5vf66ff4YHwIIFL8Adbj455ARIIBAcQtorcM0sJTmldaEsZurfs4sqX3lL2kbWd42ba3zsSrOu0i8VZ3sfj3PQ+AIgRkfRuTVpWFZuTn11kJz8WlDElsLR/Vma6Fb06dU6q9b549xIYBA8QtQh4t/DhkBAggUt4DWOkwDS2leaU2YfHHVz54htX97UcIrPkj5Cm+79lYTy5yR5e1Yla8weC4ClsBM08haFpEPP0+/tXDi4MTWwhP6siLLbWlTavXXbfPHeBBAoPgFqMPFP4eMAAEEiltAax2mgaU0r7QmTL656t98XWqnvyjhD5elbmR16Gg1sSrOuZAVWfmeDJ4vb66KyPSlYVmxKf2KrPGDElsLx/WnkeWWlCnV+uuW+WMcCCBQ/ALU4eKfQ0aAAALFLaC1DtPAUppXWhOmUFx1M1+TOtPIWrUi5Ss9rdtI+ZnnWj/+vgMKFRbvKVEB08gyK7KWb0y/Iss0sEwjyzS0+BS3QKnX3+KePaJHAAE3CFCH3TCLjAEBBIpZQGsdpoGlNKu0Jkyhuepe/5vUvvpXiXy0MvWrvd5kIyswfHShw+N9JSYwe3XUWpG1rJFGltlSaLYWmi2GfIpTgPpbnPNG1Agg4B4B6rB75pKRIIBAcQporcM0sJTmk9aEcYqr9rWXrRVZkTUfpQ0hePIkq5lVNuFUp8LkvSUiMHt1RF5bFpEPNqRfkWUOeTeHvZtD3/kUlwD1t7jmi2gRQMB9AtRh980pI0IAgeIS0FqHaWApzSOtCeM0V51pZL0xXcKrlqcNJTB81MFVWeeJePmmOKfnzM3vn/NxVKZ/EG60kTW8V2Jr4RnH0cgqllyg/hbLTBEnAgi4VYA67NaZZVwIIFAsAlrrMA0spRmkNWG0cNXPeVPqZkyX0MJ5aUPyHdMvub3Q27adltCJw4UC73ycOCNr8afpV2QN7ZHYWnj2cBpZ2lOA+qt9hogPAQTcLkAddvsMMz4EENAuoLUO08BSmjlaE0YbV2jxAmtFVv3sGekbWR2rpOzM86xmlq9HL21DIB4XCZhGltla+H4jjaxBXRNbC886zi9+vrhQ5exTf1VOC0EhgEAJCVCHS2iyGSoCCKgU0FqHaWCpTBcRrQmjlEvCH62U+jemW82seDiUMkxPWZmUWd9ceJ4Ejh2mdSjE5QKBuZ8kDntvrJHVu6NHzhoekDOG+aV9K48LRu2eIVB/3TOXjAQBBIpTgDpcnPNG1Agg4B4BrXWYBpbSHNOaMEq5kmFFNn6WWJH1xnSJ7d2dNtzyU8+wmlnBsSdrHxLxFbHAvDUReXVpRBauT7+1sF3LQ40snxxTxZltGqab+qthFogBAQRKWYA6XMqzz9gRQECDgNY6TANLQ3akiEFrwijlahBWbMd2q5FlzsmKfvF52rCDx5+YWJU1+exiGRpxFqHAe2sTK7IWrkvfyPJ5Rc48zi9nHheQ4b1oZDk5zdRfJ/V5NwIIIMBOBHIAAQQQcFpA69+HaWA5nRlp3q81YZRypQ0rXlsrdW/8zWpmRdZ+nPa6wMBjrUaW+fG2aFlswyTeIhGYvzYir6+IytxPIo1GfPJAn5x1XEAmDOKQLCemlvrrhDrvRAABBA4LUIfJBgQQQMBZAa11mAaWs3mR9u1aE0YpV1Zh1c18zWpkhZctTnu9r2t367B308jyde6a1XO5CIFcBVZ+HpUZH0asn3D6RVkyrKdPzhzms87K4sD3XJWbfj31t+l23IkAAgjYIUAdtkORZyCAAAJNF9Bah2lgNX1O83qn1oTJ66AL9PDQe+9I7euviPlnuo+nVaXVyDI//v6DChQZryk1gU07YzJrZVRmrAjL9up42uH36uiVM4f55azhHPheiByh/hZCmXcggAAC6QWow2QHAggg4KyA1jpMA8vZvEj7dq0Jo5SrSWGZlVjWOVkzX2v0/vIzvpH45sJRY5r0Hm5CIJPAvtp4ckXW+m2xtJe3bemxGlnmrKw+nTgnK5NrU39P/W2qHPchgAAC9ghQh+1x5CkIIIBAUwW01mEaWE2d0TzfpzVh8jxsRx5vzsayGllv/E3MmVnpPsFxExLbCydOdiROXloaArNWJrYWLvks/d5Cr9c0snxyxnF+Gdmbc7Lszgzqr92iPA8BBBDITYA6nJsXVyOAAAJ2C2itwzSw7J5pm56nNWFsGp7Kx5hvKzTfWmiaWeZbDNN9AsNGJLcXij+gciwEVfwC768352SF5a3VjRySJSInD/DLGcf5ZOJgf/EPWskIqL9KJoIwEECgZAWowyU79QwcAQSUCGitwzSwlCTI0WFoTRilXLaGFdu7W+qtFVnTJbLxs7TP9vU6xtpaaFZledt3sDUGHobAIYE1W2My8+CB7/vr0p+TNaxHYkXWmcf5JOj3ANgMAepvM/C4FQEEELBBgDpsAyKPQAABBJohoLUO08BqxqTm81atCZPPMWt7djwcsppYppkV/mhl2vC87dpL+ZRzpGzKOeLvN1DbMIjHJQLb9sasrYXm0PfNu9Kfk9WzvUfOHB6wzsnqWEkjqynTT/1tihr3IIAAAvYJUIfts+RJCCCAQFMEtNZhGlhNmc0C3KM1YQowdJWvqJ89w2pmhRYvaDS+8tPPshpZwbEnqxwHQRW/QH1YDh74HpbVX6RvZLWpMI2sxIHvfTnwPaeJp/7mxMXFCCCAgO0C1GHbSXkgAgggkJOA1jpMAyunaSzcxVoTpnACOt8UWjjPOierfs6bjQYYGHG8lE0521qZ5QkEdQ6GqIpe4J2PIzLzw6i8tzaSdixmDZbZWnjWcA58z3bCqb/ZSnEdAgggkB8B6nB+XHkqAgggkK2A1jpMAyvbGSzwdVoTpsAMal8XXrU8sb1w5t/FbDVM9/H17J3YXjj5HPF16ap2PARW3ALLN0WT52RF0y/KknH9fXLW8IBMHMw3FzY249Tf4v7zQPQIIFD8AtTh4p9DRoAAAsUtoLUO08BSmldaE0Ypl2NhRTdvkro3X5f6N1+X6JbNaePwtGiZPCcrMOQ4x+Llxe4W2Lgjbn1zoTn0fef+9Ae+D+nutbYWmrOyyvjywgZJQf11958TRocAAvoFqMP654gIEUDA3QJa6zANLKV5pzVhlHI5Hla8vk7qZr0uobfekNDyJY3GUzbhVKuZFZxwmuNxE4A7BfYcMI2siPXz2fb0S7J6tDeNLPPthQHp1JoD3w9lA/XXnX8uGBUCCBSPAHW4eOaKSBFAwJ0CWuswDSyl+aY1YZRyqQor/P58a1WW+ZF4+lUwgWOHJRpZk88Wb6tKVWMgGHcImOwzq7FMI2vphmjaQbUo88jpQ3xy+lC/jOjF9kLqrzvyn1EggEDxClCHi3fuiBwBBNwhoLUO08BSml9aE0Ypl8qwohvWW6uyTCMrtn1b2hi9nboc3F54tvh79VE5FoIqfoEF68w5WWF5+6P0jSwzyjF9TCPLJ6cP8UvAX5qrsqi/xZ/vjAABBIpbgDpc3PNH9AggUPwCWuswDSyluaU1YZRyqQ4rvr86cU7WW29IeNWK9LH6/VI++RyrmRUYNUb1mAiueAU+3hKzVmSZZlZN+u8fELO90KzIMo2snh1Kq5FF/S3e/CZyBBBwhwB12B3zyCgQQKB4BbTWYRpYSnNKa8Io5SqasELz37FWZdXPmdVozMETTjr47YVnF83YCLS4BL7cE5MZKyLy1uqobN6V/pwsv1cSjayhfjmhb2lsL6T+FlcuEy0CCLhPgDrsvjllRAggUFwCWuswDSyleaQ1YZRyFV1YkbUfJ7+9MLZ7V9r4/f0GHGxknSPe9h2KbpwErF8gHIlbTaw3V0VkyWeNby8c3ssnp5mzsob4pVW5e1dlUX/15y0RIoCAuwWow+6eX0aHAAL6BbTWYRpYSnNHa8Io5SrasGJ7dkvdm3+X0JtvSHjNR2nH4W3bXsomn2U1s/wDBhfteAlct8CyjVF5a5VpZoWlLpw+VvONhacd3F7Yv7NX96CaEB31twlo3IIAAgjYKEAdthGTRyGAAAJNENBah2lgNWEyC3GL1oQpxNhL9R3177wl9W/+XernzWmUoOy0MxPfXnji+FKlYtx5Fvhyd8xalfXW6ohs2J5+e6EJY9KxiRVZEwb58xxV4R5P/S2cNW9CAAEEUglQh8kLBBBAwFkBrXWYBpazeZH27VoTRimXq8KKfLTS2l5YN+vvYg6AT/cJDB998NsLzxFPMOgqAwajQyAeF2tr4VurIrJwfePbCwd1SzSyzDcYtm9Z3NsLqb868o8oEECgdAWow6U794wcAQR0CGitwzSwdORHgyi0JoxSLleGFdv+1cFvL3xdIp+uSztGX49eViPL/Hi7dHOlBYNyXmDl5zFra6FZmbW/Lp42oDYtPAcbWX4Z0r04txdSf53PNyJAAIHSFqAOl/b8M3oEEHBeQGsdpoHlfG6kjEBrwijlcn1Y9W+9YTWzQgvnpR2rp0WLxIqsU88QszqLDwL5ENi+L55oZK2KyvqvGt9eOK6/L/ENhkP84imiRVnU33xkDs9EAAEEshegDmdvxZUIIIBAPgS01mEaWPmYbRueqTVhbBgaj2iGQHjF0oOrst6QeG1N2icFRh4vZZPOkPJTp4insnUz3sitCKQXeHt1xNpi+N7axrcX9qnyJhtZXdrq72RRf8l6BBBAwFkB6rCz/rwdAQQQ0FqHaWApzU2tCaOUq+TCin75RbKRFd20Ie34ve07Wk2s4MTJEhg2ouScGHBhBFZ/EZPZppm1MiJ7a9NvLywPSLKRNeoYX2GCa8JbqL9NQOMWBBBAwEYB6rCNmDwKAQQQaIKA1jpMA6sJk1mIW7QmTCHGzjuyF4iHw2K2F9ab7YUfLGr0xuCYE61VWcFJk8XbomX2L+FKBLIU2Lk/LrNXJVZlrdna+PbC0cd4ra2Fpw31S3lA16os6m+WE85lCCCAQJ4EqMN5guWxCCCAQJYCWuswDawsJ7DQl2lNmEI78L7sBcLLFkv9nFlSN3tmo99e6K3qLGWnTpHySVPEP3ho9i/gSgRyEHjn44jMXh0V88/GPt3aJRpZ5tsLe3fUceg79TeHieZSBBBAIA8C1OE8oPJIBBBAIAcBrXWYBlYOk1jIS7UmTCENeFfTBGI7t0vd2zMl9PYsCX+0stGHBMeOt5pZZZOmiKesrGkv5C4EGhEwK7HM1kKzxdCs0Er3MYe8JxpZfjGHvzv5of46qc+7EUAAARHqMFmAAAIIOCugtQ7TwHI2L9K+XWvCKOUirDQC5lsLrVVZb88UCYXSOvm6dk80siZOFv+AwXgiYLvA3hrz7YWJRpY5M6uxz8CuXjllkF8mDvZJj/aFX5VF/bV9+nkgAgggkJMAdTgnLi5GAAEEbBfQWodpYNk+1fY8UGvC2DM6nlJogeiWzVL/9kyrmRVZv7bR15edPMlqZpmD3z1+f6FD5X0lIGC+tdCsynr7o8a3F/q8IqcM9svEQT45ZbBPvGaZVgE+1N8CIPMKBBBAoBEB6jDpgQACCDgroLUO08ByNi/Svl1rwijlIqwcBOrffUvq355lNbMa+/h69LK2Fppmlr9P/xzewKUIZCewfltM3lodlTdXhWX7vvTbC83TenXwWk2sSYP90q9zfldlUX+zmz+uQgABBPIlQB3OlyzPRQABBLIT0FqHaWBlN38Fv0prwhQcghfmTSCyYb11TpbZXhjdvKnR95ithWWTzM+UvMXDg0tXYH9d3GpkzfkoLMs2Nr690CiZM7ImHeu3thlWBO13o/7ab8oTEUAAgVwEqMO5aHEtAgggYL+A1jpMA8v+ubbliVoTxpbB8RBdApFI4tD3ObOkfv67jcbmP6av1cQKTpos/l59dI2DaFwhsHJzVOZ+kvj2wm17G1+V1amNN7m9cFgP+w5+p/66IpUYBAIIFLEAdbiIJ4/QEUDAFQJa6zANLKXppTVhlHIRlk0CkU9WJw59nz1TYtu3pX+qx2ttLSw3zawJp9r0dh6DwGGBulBc3l0TlXc/jsi8NdGMNKOO8ckpg3wycbBf2rVs3llZ1N+M3FyAAAII5FWAOpxXXh6OAAIIZBTQWodpYGWcOmcu0Jowzmjw1kILxGsOWE0ssyor9MGiRl/v7zcgcVbWpDPE171HoUPlfSUg8Nn2mLUi692Po2L+c2Of1hUe69sLzfbCMX2btiqL+lsCScUQEUBAtQB1WPX0EBwCCJSAgNY6TANLafJpTRilXISVR4HwiqXWqizzLYaxvXvSvskTCCa/vbDspFPyGBGPLmWBeWsi8q61xTAq9eHGtxge280c/O63Dn7v0jb7VVnU31LOMMaOAAIaBKjDGmaBGBBAoJQFtNZhGlhKs1JrwijlIqwCCMR277KaWKaZFV65vNE3+gceK+WnThFz+Lu3S7cCRMcrSk1g656YzF2TaGSt2tz4FsOgX6ytheZn/MDMq7Kov6WWTYwXAQS0CVCHtc0I8SCAQKkJaK3DNLCUZqLWhFHKRVgFFggtXiD1bydWZcXratO+3VqVNeFUCY6fZP1T/IECR8rrSkFg6UZzVlbi4PfdBxpfldWnkzn43S+nDPZJnypvSh7qbylkDWNEAAHNAtRhzbNDbAggUAoCWuswDSyl2ac1YZRyEZZDAtGtXyZXZUXWftxoFL6u3RPNrAmnSmDoCIci5rVuFqiujcs7nyTOynr/08wHv08Y5E9+i2HQf3iLIfXXzVnC2BBAoBgEqMPFMEvEiAACbhbQWodpYCnNOq0Jo5SLsBQI1M+bYx36bg5/l3jjB20Hho9KrMoaf5r4unRVED0huE3gky1ReXdN4vD3L3Y1no9d25qD3xNbDAd38wr1123ZwHgQQKDYBKjDxTZjxIsAAm4T0FqHaWApzTStCaOUi7AUCUQ3bZC62TMk9N4ciaxf23hkwcQWQ9PIMg0tj9+vaCSE4gaBSDSePCvLNLPije8wlDF9fNK7xRcyvHO1TBg30g0EjAEBBBAoOgH+Hlx0U0bACCDgMgGtdZgGltJE05owSrkIS6lAaNF7Epo3R8zqrNieXY1G6eveU4InJ87KCgwdrnREhFXMAp/vjB38BsOIrN3a+KqsVsGITD6uQiYM9MnoPpkPfi9mF2JHAAEEtAnw92BtM0I8CCBQagJa6zANLKWZqDVhlHIRlnKB2L69BxtZb0towdyM0QaGj06szJpwqng7dcl4PRcgkKvAwnVmi6E5/D0i++saX5Y1sItXxg/yy/gBPjGHwPNBAAEEEMivAH8Pzq8vT0cAAQQyCWitwzSwMs2cQ7/XmjAOcfBaFwlEN6y3VmTVz31bMh387ikr/9q3GJ4m4qV54KJUUDGUndVmVVbMOvx9+cbMB7+f2M8nJw/0iTkAvm2Lwwe/qxgMQSCAAAIuEeDvwS6ZSIaBAAJFK6C1DtPAUppSWhNGKRdhFalAaPFCCc17W+rfmyOxnTsaHYXZYphYlXWa+I8dVqQjJmzNAis/TzSyZq2okb11gUZDrazwWCuyTDNr/EDObtM8r8SGAALFJ8Dfg4tvzogYAQTcJaC1DtPAUppnWhNGKRdhFblAbH918qwsc/h7pk9w5JjEtxiaLYZVnTNdzu8RyEngvYVLZdX2StkS6inz1kQk2vhxWdKrg8dqYplm1pDunJeVEzYXI4AAAikE+HswaYEAAgg4K6C1DtPAcjYv0r5da8Io5SIsFwmYbzGsN6uyzBbDT1Y3OjJPeYUED56VZQ6A97DF0EWZ4NxQvl5/v9gdk/fWRK1G1oefZ+hkiciIXonzsk4e4JOubdny6tws8mYEEChmAf4eXMyzR+wIIOAGAa11mAaW0uzSmjBKuQjLpQKhpe9bK7PMNsPo9q8aHaWvZ+/EeVknT5IAWwxdmhGFGVa6+rv6C9PIiloNrU07G29mBXwi4832woOHv5cFOC+rMLPHWxBAwA0C/D3YDbPIGBBAoJgFtNZhGlhKs0prwijlIiyXC8Rra6V+7uzENkOzxTCWoXkwaoyUjU+cl+XtWOVyHYZnt0A29fe9taaRFbEaWvtqG/8Ww06tvclm1qjerMqye754HgIIuE8gmzrsvlEzIgQQQECPgNY6TANLT44cEYnWhFHKRVglJBDdvMlqZNXNnS2Rj1Y2OnJPixZSNv605HlZJcTEUJshkEv93VsryUbW/LWRjG8d1M2XPPy9TxXNrIxgXIAAAiUpkEsdLkkgBo0AAgjkWUBrHaaBleeJb+rjtSZMU8fDfQjkQyC8fInUW1sM50h025eNvsLXo5cETxwvZeNOkcCoMfkIh2e6RKCp9Xfjjph1VpbZYvjRlsznZY0b4E82s9q2YIuhS9KHYSCAgA0CTa3DNryaRyCAAAIIiIjWOkwDS2l6ak0YpVyEVeoC9fVSN+9t66ws09CSSOMrYfz9BkjwxAkSHDdBAkOOK3U9xn+UgB31d/mmxFlZpqH15Z7Gtxi2rjDfYuizvsnwpAF8iyEJiQACCNhRh1FEAAEEEGi6gNY6TAOr6XOa1zu1JkxeB83DEbBBILpl88Ethm9LZNXyjE/0HzvMWpUVHDde/P0GZryeC9wvYGf9jcTMFsNEI8v8sybUeDOrd8eD52UN9MvgbmwxdH+2MUIEEEglYGcdRhgBBBBAIHcBrXWYBlbuc1mQO7QmTEEGz0sQsEkg/OEyqTerst57R2JbNmd8amDk8YkthieOF3/P3hmv5wJ3CuSr/u6ojsl7a2PWmVnvfxrNiDeyt1mVlViZ1bkNWwwzgnEBAgi4RiBfddg1QAwEAQQQyLOA1jpMAyvPE9/Ux2tNmKaOh/sQcFQgHpP6+XMlvHCe1C+YK7Gd2zOGY87LMlsMy8ZNEG9V54zXc4F7BApRf9dtSzSyzLcYmv/c2Cfol4PbC/1yYj+ftCp3jzUjQQABBFIJFKIOI48AAgggkF5Aax2mgaU0a7UmjFIuwkIga4F4bY2EDjayQgvnSry6uvF7g8HEFsODDS1vm7ZZv4sLi1Og0PV3yWdmi6E5Mysi26sb32JoDnsf288nJ/b3Wc2siiArs4ozy4gaAQQaEyh0HWY2EEAAAQSOFNBah2lgKc1UrQmjlIuwEGiSQGzPbquZFVowV6xmVijU6HO8la0lcHBVlmloecormvRebtIt4FT9rQtL8qwsc2ZWOMMuww6VXquJZf3090mA8991JxbRIYBA1gJO1eGsA+RCBBBAwOUCWuswDSyliac1YZRyERYCzRaIfbXV2l5oNbQWzsv4PG/HKuubDM0WQ3NmlsfLgdsZ0YrkAg3198s9ZothVN5bG5VlGzOfl9WptcdqYo3rn9hm6GFhVpFkG2EigEAqAQ11mJlBAAEESllAax2mgaU0K7UmjFIuwkLAVoHo5xutZpY5Myu0bHHGZ/u69ZDgSQe3GY4em/F6LtAtoK3+frwlJgvWRWTh+qis+bLx87KMbLd2h1dmndCPZVm6s43oEECABhY5gAACCOgT0Pb34UNCNLD05YoVkdaEUcpFWAjkTSCy7pPEmVnz35XIx6syvsfXp7+1KstsMQwMG5Hxei7QJ6C5/q7cHLMaWYvWmcPfM6/M6tneI+MG+K1zs0YfQzNLX7YREQII0MAiBxBAAAF9Alr/PkwDS1+u0MBSOieEhUB41YqDZ2a9K5FP12UECRw7LHn4u7//oIzXc4EOAa3/wj5ax2wtXLQ+ajW0NmzPvDKrT5U3eQD8iF40s3RkG1EggAANLHIAAQQQ0Ceg9e/DNLD05QoNLKVzQlgIfF0gvPR9qZ+fOPw9+sXnGXECI463mlllJ00QX89jMl7PBc4JaP0XdmMiH2yIyoK1iW2Gm3c1/k2G5jn9uxzeZji0B80s57KNNyOAAA0scgABBBDQJ6D178M0sPTlCg0spXNCWAikFIjHE1sMrTOz5kp0+1cZoYJjT5bgmHESPGEczayMWoW/QOu/sLOVOLQqa+G6qJjD4DN9BnX1Jg5/7+8T85/5IIAAAk4LFHsddtqP9yOAAALNFdBah2lgNXdm83S/1oTJ03B5LAKuEIjX11mrskwjyzS04tX7Mo4rMGqMlJ1wkgTHnCS+vv0zXs8F+RdwS/2NxSVx+Pu6xDbD7fsyr8wyq7HMtxiaH7NKiw8CCCDghIBb6rATdrwTAQQQsENAax2mgWXH7ObhGVoTJg9D5ZEIuFIgvm+v1cQyWwxDpplVX59xnObQ98CYk6yVWYFBQzJezwX5EXBj/Q1FxGpiWT9rI7LrQOZmljkny6zKMgfAm/Oz+CCAAAKFEnBjHS6UHe9BAAEE7BDQWodpYNkxu3l4htaEycNQeSQCrheIfrXN2mZ4aGVWNgP2Dx6a2GY4ZhzfZpgNmI3XuL3+1oTi1qqsQ1sN99ZkbmaZbzA0jSzzjYbmmw35IIAAAvkUcHsdzqcdz0YAAQTsENBah2lg2TG7eXiG1oTJw1B5JAIlJWAOfA8tXpD4eX+BSCSccfz+fgOtVVlWM2vkmIzXc0HzBEqp/lbXiSz82jbDmsspkQAAIABJREFUA/WZm1kn9PPJ2L4+GdPXJ706sDKrednG3QggkEqglOowGYAAAghoFNBah2lgacwWEdGaMEq5CAuBohSIbd9mNbHq358v4cXzJV5bm3Ec/t59ktsMTUOLj/0CpVp/9xyIJ7cZmrOz6jP3VmXUMT4Z0yfRzOrfmWaW/dnIExEoTYFSrcOlOduMGgEENAporcM0sDRmCw0spbNCWAjkTyC2e5eErVVZ863VWbF9ezO+zNe9Z3KboVmhJf5Axnu4ILOA1n9hZ47cvit2VJtm1uED4CPRzM8+trvXamad0M8vQ7vTzMosxhUIIJBOgDpMbiCAAALOCmitwzSwnM2LtG/XmjBKuQgLAVcJxKurJbQ40ciymlk7d2Qcn7eqs7XN0HyjoTkI3lNRkfEeLkgtQP090mXb3sTKLLMqa9G6qGTeZCjSr3OimWV+RvfxkWoIIIBATgLU4Zy4uBgBBBCwXUBrHaaBZftU2/NArQljz+h4CgIIZCsQr6tNnpdlVmhFt32Z8VZvu/YSMAfAn3CStULL27pNxnu44LAA9Td9NnyxOyaLPzU/EVn8WVTMtxtm+nRv57FWZR3aahign5WJjN8jUPIC1OGSTwEAEEDAYQGtdZgGlsOJke71WhNGKRdhIVASAvFIxGpmHdpqaA6Ez/TxVFZKcEyikWU1szp0zHRLyf+e+ptdCphthks+i1qNrMWfRmVfbea1WVWVHuu8rOMPbjVsVZbdu7gKAQRKS4A6XFrzzWgRQECfgNY6TANLX65YEWlNGKVchIVASQokv83QrMza8GlGA095RaKRdcI4a4WWr3PXjPeU4gXU39xnfX9d3GpkLfkssTrrq32Zm1mtKxLNrENbDTtUenJ/MXcggIArBajDrpxWBoUAAkUkoLUO08BSmkRaE0YpF2EhUPIC4RUfWN9oaA6Bj6z7JKOHx++3mlnWVsPjTxRfz94Z7ymVC6i/zZvpSEysFVmmkbVkQ0w27YhlfGCZX2TMoW2GfXzSrR3NrIxoXICAiwWowy6eXIaGAAJFIaC1DtPAUpo+WhNGKRdhIYDA1wTCqz9MbjMMf7QyK5vAsBESGHWCBEaOkeCI0Vnd49aLqL/2zuzyjYlthmZ11idfZvF1hiLJ87JO6OuXY6poZtk7IzwNAf0C1GH9c0SECCDgbgGtdZgGltK805owSrkICwEE0ghE1nyc/EbD8IqlWTn5uveUoGlmjRpjNbS8bdpmdZ9bLqL+5m8mP/nSbDFMrM5a8XnmlVkmkuN6+g5uNfTK4G6cAJ+/2eHJCOgRoA7rmQsiQQCB0hTQWodpYCnNR60Jo5SLsBBAIAuByGfrrG2G1iHwHyzK4g4RT4sWEhh5ggQPNrP8ffpldV8xX0T9LczsbdxxsJl18BD4WOZjs2RgF6/1jYbH9/HKiF40swozU7wFgcILUIcLb84bEUAAga8LaK3DNLCU5qnWhFHKRVgIIJCjQOTzjclGltXMqq/P6gn+wUMlOHpssqElHvdt76L+ZpUKtl60bW/iEHhrddZnEanJIh17d/Qe3GrolVHH+CVAP8vWOeFhCDgpQB12Up93I4AAAnq/VI4GltLs5F/cSieGsBBwoUBs105rRVZ46fvWP2Pbv8pqlL4uXa3VWWaroVmh5W3fMav7tF9E/XV2hvbUxGVJspkVlV37My/N6tDKIyN6+2REL6+M6u2X7u3d11h1dlZ4OwKFFaAOF9abtyGAAAJHC2itwzSwlOaq1oRRykVYCCBgl0AkckQzK7J+bXZPDgYleKiZNfoE8fcbmN19Cq+i/uqZlPqwaWbFkquzvtid3blZw3p4ZeQxfquhNbKXT7xePWMiEgQQyCxAHc5sxBUIIIBAPgW01mEaWPmc9WY8W2vCNGNI3IoAAkUoEPl41eGG1tLFWY/AP3BwsqFlVmh5/IGs73X6Quqv0zOQ/v1mZZa1OuuzqKzfll0zq6q1R0aZ1VkHV2h1bUs3S+8MExkCCQHqMJmAAAIIOCugtQ7TwHI2L9K+XWvCKOUiLAQQKIBAdMvmw82sJYskvr86q7d6O1YdPgh+1BjxdeqS1X1OXUT9dUo+t/eu2myaWTFZtjEqyzdFs77ZNLJGmpVZx/hleE+aWVnDcSECBRSgDhcQm1chgAACKQS01mEaWErTVWvCKOUiLAQQKLCAaV59/dys6Bebs4rA4/NJYNQJEhiZODfLP2hIVvcV8iLqbyG17XnXl3viViNr6Yao9c+dWZybZd7cta1HRpqG1sEVWlWVnJ1lz4zwFASaJ0Adbp4fdyOAAALNFdBah2lgNXdm83S/1oTJ03B5LAIIFLlAeNmSZEMr/NHKrEfj79v/iIaWp7wi63vzdSH1N1+yhXluJCqy1FqVFZNlGyLy0Zbsthr6vHK4mdXLK0N78LWGhZkx3oJAQwHqMFmBAAIIOCugtQ7TwHI2L9K+XWvCKOUiLAQQUCQQ+XTdEVsNJRLOKjpP23ZSZlZnDR8t/hGjxN+rT1b32X0R9dduUWeft3FHYpuh1dTaGJN9tZm/1dBE3LODN/GthgcPg2/XktVZzs4kby8lAepwKc02Y0UAAY0CWuswDSyN2cLhlUpnhbAQQCBXgdiO7Uc0s2K7dmT9CP/goRIccbwEho+SwIjRUqjVWVr/hZ01HBemFaipj39tdVZU1n+V3eqsMr9Yh8Af2m44qCtnZ5FmCORTgDqcT12ejQACCGQW0FqHaWBlnjtHrtCaMI5g8FIEEHCFQLy+XsJL3080tD54XyIb1mc9Lm+bdhIYYRpZx1vNLP8x/bK+N9cLqb+5ihXv9Wu3Hrk6qy6c3eqsPlXe5LcamhValeXFa0DkCGgUoA5rnBViQgCBUhLQWodpYCnNQq0Jo5SLsBBAoAgFIqs/lHrTzFr6voSXf5DTCPwDB1tbDa0VWmZ1VouWOd3f2MXUX9soi+pBew7EZZk5N2tj4iD4z3dmtzqrRZnH+lbDQyu0+ndmdVZRTTzBqhSgDqucFoJCAIESEtBah2lgKU1CrQmjlIuwEECgyAWimzdJePkSCa1YKpEPl0n0q61Zj8hb2dpqYlmrs8z5Wf0GZH1vqgupv83ic83NqzabZlbEOgzenJ8Vy66fJX07eWV4T68M7+Wzfjg7yzUpwUAKKEAdLiA2r0IAAQRSCGitwzSwlKar1oRRykVYCCDgJoF4XMIrlkp45bLEPz9cKvFQKOsR+vsNtBpaifOzRounsjLre82F1N+cuEri4q/2xo5YnbVtb3ZbDYN+keE9TSMr0dA6riffbFgSCcMgmy1AHW42IQ9AAAEEmiWgtQ7TwGrWtObvZq0Jk78R82QEEEAgtUBs965kI8s0syLr12ZN5W3ZSvxmdZa13XC0+AcMzngv9TcjUUlfYFpXyzYkthma1Vkffh7N2qNLG09yZZZZpdW9PdsNs8bjwpISoA6X1HQzWAQQUCigtQ7TwFKYLCYkrQmjlIuwEECghASin62zthomVmctk5y+2bBP/8R2w+GjrBVanjZtG8hRf0somWwY6he747I02dCKyq792a3OMq8e0t1rrco6tN2wRdCGgHgEAi4QoA67YBIZAgIIFLWA1jrsygbWgQMH5OWXX5YnnnhC5s2bJ9XV1TJq1CiZNm2aXHPNNVJVVdUgmVasWCFTp06VtWvT/3/2586dK+PHjz/i3vr6epk+fbo88sgj1rsCgYBMnjxZbrzxRpk0aZJ4vU37/65qTZii/lNI8Agg4DqBeCRsnZl1uKG1VLI+rKi8wlqVdWi7oX/QEMuH+uu6NCnYgMLRuHz4eUxWbIom/xnLsp9VWeE5YrvhwC5N+/tDwQbLixDIowB1OI+4PBoBBBDIQkBrHXZdA2vbtm1y8803y5///GeprKyUkSNHSllZmdWY2rhxo4wYMUJ++9vfykknnXTEtL3yyity4YUXNjqVRzewTPPqnnvukV/84hfJd4XDYVmwYIH13++66y654YYbxO/3Z5EiR16iNWFyHgg3IIAAAgUUiG3/SkJmm+GHS62mVnTjZ1m/3d+7j7XV8PPKtlLfb5CMnHRq1vdyIQKpBLbvi8mHmw83tDZsz/IkeBHp3fHwQfBmu2HHSg/ICJSMAH8PLpmpZqAIIKBUQGsddlUDKxKJyO233241jr773e/KL3/5y+RqK7Mq695775U77rhDLrjgAnn44YelU6dOyXS5//775Uc/+pG1csv8PpvPs88+K9ddd51MnDhRfv3rX0vv3r0lHo/L4sWLrSba1q1b5amnnmqwaiubZ2tNmGxi5xoEEEBAi0Bk7cdHHAgf27snq9Bifr+UjxwjgWEjJDB0hPiPGyEefyCre7kIgXQCa7eaM7NMQyti/XNPTXbLs3xec3aWV47rcaip5RXzv/FBwK0C/D3YrTPLuBBAoFgEtNZhVzWwzAqryy67TKLRqDzzzDPSp0+fI/Jj3759VmPp8ccflxkzZsgZZ5xh/b6urk5uvfVWmTlzprzwwgsyfPjwjHm1e/duazuiWW310ksvydixY4+4xzzfbEm8+uqrrVVaZhVYLh+tCZPLGLgWAQQQ0CQQr6u1zsw6dHaW+ZbDbD/etu2sZpZ/yPBEU2vIcdneynUIpBSoD0tiq+HmmCzfFJWVORwGb1ZjmVVZh87OMqu1+CDgJgH+Huym2WQsCCBQjAJa67CrGlgG+ZZbbpGhQ4fKfffdJxUVFQ1y5c4777S2/D355JNy+eWXW783zagrr7xSzCots2KqW7duGXPMvOv888+XKVOmWKuvzJbBr3+2b99uNdNqamrk6aeftlZn5fLRmjC5jIFrEUAAAc0C0a1bDp6f9YH1z8jmTVmH6+3cxVqZZZpZweGjxHdMv//f3rkAx1Xd9/+3u3rYkiXLkiW/8BMbOyYBU1MS/nRgWkimlNC0CeGVtISQ8GigadKGpqQJbTNAhkyThkcChMykDVCghdCUTDuU/BPyDxPaEsAmPIzftiTLliVZT1uP3f3P79y9q5Us2Xfv3t09d+/nzuysHvece87n/PTT3e/9/X7Hc1tOhMBMBLr600bQcutntfd6TzfUelmOmBU3dbS0nhYHBMJMgPvgMK8eY4cABCqBgK1+uKIErJMZikZmffnLX5a77rprioD19ttvmwLv733ve+XP/uzP5Fvf+pY89dRTpjuti/XZz37WRGXFYpM3hE888YRceeWVJmVRX7m/03ZHjx41YtqDDz4oMxV/P9lYbTWYk42b30MAAhAIK4Hxt34tE79+Tbr/38+kdtd2iR876nkqiRWrpMaN0PqN35RE22LPbTkRAjMReLszJVv3TwpaQ8e8pRvqToZuZNZ7lsdl47IEgCEQOgLcB4duyRgwBCBQYQRs9cORErB2794tV111lWgqoRZ510gtPX7+85+bHQN1p0KNmKqrqzO1szQlcdu2bSa6SmtkXXPNNdmC7G7NLI30UqFqpmOmaC+vdm2rwXgdP+dBAAIQCCsB9b8qXp1eHZPx17fIxBtbZOz1LSJp7xExVes2SPXpZ0jNps1SfdZvSqx+XlhxMG4LCAyPOtFZ7g6Hb3V6t0VNN3zXsrhsXJqQjcvi8u7lCFoWLClDOAkB7oMxEQhAAALlJWCrH46MgKXpgbfeeqt8+9vflttuu80Uc3d3B9QoKd0tUNP8NB3w4osvlng8LloU/umnnzbtxsbGTNTW7/zO7xhL8iJOeTlnNrO01WDK+2fE1SEAAQgUn8BM/jd1uFu0Ztb4r7eY18SObd4HEos56YbvOdOIWTW/MbVmoveOOBMCDoGOXhW0JmRrZofDriPeorO0bXO9ClqOmKXC1pkrELSwK/sIcB9s35owIghAIFoEbPXDkRCwVLzSnQn1pSmBKlgtWrTIWGAqlTLRVVr0XXch1Ait3HRA3VXw4YcfNrsNfuITn5D77rtP6uvrEbCi9ffLbCEAgQgR8PIPO9m+b3J3wze2SrJjv2dCsTlznULwZ/6GEbOq1m/03JYTITATgV9nhKzXMymHx8a9c2qqmxS0VNTatBJByzs9ziwWAS9+uFjXpl8IQAACEBCx1Q9XvIDV29tr6l5p5NUll1xiIqzyLaiuaYRXXHGFidh6/PHHZe3atSUTsPjjgQAEIAAB+wnUdO6XObvekZrdO6V2zw5JDA16HnSyfp6MrVknR09dL6NrN8h4q/OAhQMCfggMjyVkd1+d7O6bK3uPzJV9/cdvaHOifudWJ2Vl0zFZ3jgia5qPyqnNI36GQRsIQAACEIAABCqAwObNm62aRUULWFrDSutT/fCHP5SPfvSjJtJq2bJleS9AT0+P2bGwq6tLtHj7+vXrTRSXph0+8MADcsMNN8zYp5tCqKKXCmD5HK7imU8bzoUABCAAATsIqIg1Z8c2qd27S2p375DY+JjngSWbmuXY2vWOoLXuXZJsaPTclhMhMJ1A79FqI2TtPaKi1hw5MDgnL0i1CUfQWtl0VNY0jyBo5UWPkyEAAQhAAALhJoCAVaL1++Uvfyk33XSTbNmyRW655Ra54447TDH2mQ5NIxwcHDS/19pX04/u7m65+uqrRd9dAYtdCEu0kFwGAhCAQIkJBB4ynUzK+Gsvy9gr/yPjr78m42++nteMEqvWmFTD6vecJdXv2STxpgV5tedkCOQSaO9NiaYcvtGelDfaU7L3sPeC8NrPnGoxOxu++5S4nLkyQcoh5lUUAoH74aKMkk4hAAEIVC4BW/1wxUVgac2qn/70p/LJT35SNH1QhSutX1VbWzujdWmUlopTKmA9+eSTsmHDhuPO27p1q1x22WVy6qmnyg9+8ANZuHChyQm99NJL5aKLLjJpidPFsc7OThO1pcXfH3vssbzTFm01mMr9E2VmEIAABBwCxfa/6eEhGX/1ZRl79X9lfMsrMrFnZ17oE8tXGSGr5gwVtM6S+KLFebXnZAjkEtjX4+xw6ApaHX35CVo1VWKKwp+5HEELywqOQLH9cHAjpScIQAAClUnAVj9ccQLWCy+8INdcc40RpO6991658sorZ4yqcs1MC7zffPPN8v3vf18eeugh+dSnPjWliLvuRPi1r33N1NHS1+233y6JREL6+vrkuuuuk5deekmeeeYZOeecqbtKPffcc0b0uvbaa+Xuu++eVUCbzdxtNZjK/PNkVhCAAAQmCZTa/yZ7uo2gpVFa+p48eCCv5Ui0LTaClvM6SxIrV+fVnpMhkEtg96GUvLo3KW90OFFa3QPedzjUfqriIqcvR9DCqgojUGo/XNhoaQ0BCECg8gjY6ocrSsDSFD+tR/X888+b2lTTdxSczaxcsam5udlEU1188cVG9BodHTWi1pe+9CXZuHGjib5at25dthutbaXRXeeff77cc889smbNGtEIsJdfftmkLe7bt88Ufdff53vYajD5zoPzIQABCISNQLn9b7Kz3Uk3zERppQf680IYb5yfFbNU1GKXw7zwcfI0AjsPOoLW6/sdQatvOD9BKx4Tec+KhGxakZD3LI+bV1UiBmcInJBAuf0wywMBCEAg6gRs9cMVJWA9+uij8vGPf9yTrT3yyCMmxU8PjbJSweu2224zkVtnnXWWtLS0yPbt20VTDM8880z5zne+I+eee+6UvjV668477zQvTSHctGmTjI+Pm6gs/V5/roXedffCfA9bDSbfeXA+BCAAgbARsM3/TuzcLuNbfiVjW18xKYfpwYG8kMZqarL1s6oyUVqxGeo95tUpJ0eWwLYDKXltb1K2ZKK0ho7lJ2gpuI3LVMhKyBkrEnLG8rjU1SJoRdagZpm4bX6Y9YEABCAQNQK2+uGKEbC01tQXv/hFs9OglyNXwNLzNXJKa11p2qFGcKlwpULW5ZdfblIFW1tbZ+xWo7SeffZZefjhh+XFF1+U6upqufDCC00B+QsuuOCE6YsnGqetBuOFLedAAAIQCDMB2/1vcs9OGdvyioxnBK3Ukb68cVedfkY27bDmjN+Q2Ny6vPugAQSUwJsdSdmyLyWv7UnK6+0pGR3PX9Bau8iJzFJBS4WtBfUIWlG3Ltv9cNTXh/lDAAKVT8BWP1wxAlalmZCtBlNpnJkPBCAAgekEwuZ/J/btlvEtrxpBa2Lrq6I1tfI9qk49bUraYby5Jd8uOB8ChoDucKgRWq/tmTDCVip/PUuWt+QKWnFZPP/4HaLBXdkEwuaHK3s1mB0EIBBFArb6YQQsS63RVoOxFBfDggAEIBAYgbD732THfpNqqIKWRmqlug/mzSaxbHk27VDraCWWnpJ3HzSAgBLYsk/TDVPy+n5np8PRify5tDXGpqQcrliIoJU/xXC1CLsfDhdtRgsBCEDgeAK2+mEELEut1VaDsRQXw4IABCAQGIFK87/JAx2OoPX6q+Y92dWZN6t4S+uUnQ6r1qzNuw8aQEAJbO9yxayU/Lo9KYcH8w/RaqpTQWsy5XDdYgStSrOuSvPDlbY+zAcCEKh8Arb6YQQsS23PVoOxFBfDggAEIBAYgUr3v6lDXVNqaOmuh/kesbp6qdY6WqefIaae1sYzJFZbm283nA8B6epPy6/3J42YpemHuw+l8qYytyZX0IrLu09J5N0HDewiUOl+2C7ajAYCEIDA8QRs9cMIWJZaq60GYykuhgUBCEAgMAJR87+pnsOTKYdbX5Hkvj2+WFatXT8pam18jyQWL/XVD42iTWBkVOT1/RNGzHqjXaO0UpLMs5CWbrJpdjk0LydSqwpNK1SGFTU/HKrFYbAQgEAkCNjqhxGwLDU/Ww3GUlwMCwIQgEBgBKLuf1N9vdn6WROvvyoTu3f6YhtvXjg1Sutd7/bVD40goDsdumKWRmodGc4/7fBdSydTDlXQqidg0GrDiroftnpxGBwEIBAJArb6YQQsS83PVoOxFBfDggAEIBAYAfzvVJTpgX4Z2/pKNkprYud2f6zjcZNqaNION77HvMebFvjri1aRJtDe60RmaeqhClv7evJPO1y5MC4qar1rWUI2LovLmjbqaNlkVPhhm1aDsUAAAlEkYKsfRsCy1BptNRhLcTEsCEAAAoERwP+eGGV6ZFjG39hqXhP6/uZWSY+O+uKvuxvm1tKqWk1xeF8gI96ofySdSTlMmt0O3+zIX9CqrZKsmLVhaVw2LkvIgvpYxMmWb/r44fKx58oQgAAElICtfhgBy1L7tNVgLMXFsCAAAQgERgD/mz/KiR3bJkWtN1/3tdOhXjVWV2eitNwILRW3YnPm5j8gWkSagJbMeiNTFF4FLY3SGjqWf9rhkqa4bFgaM2KWRmppxBZHaQjgh0vDmatAAAIQmI2ArX4YActSm7XVYCzFxbAgAAEIBEYA/1s4ylTv4alRWm/92nenVaeuy6YemrTDJct890XD6BLY052TdtiRks6+/KO0lN67ljnRWU76YVwWz0fUKoZV4YeLQZU+IQABCHgnYKsfRsDyvoYlPdNWgykpBC4GAQhAoAwE8L9FgJ5KmVRDk3b45uvmPXWkz9eF4s0tToRWpp6WilocEMiXQN9w2kRpaXTWG5ki8fn2oec3z4uJm3K4calGbMWltprUQz8sc9vghwslSHsIQAAChRGw1Q8jYBW2rkVrbavBFG3CdAwBCEDAEgL439IsRLKzfUqU1sTuHb4vXLXhdKnOvPTrxCkrfPdFw+gS0NpZuaJW71D+aYdK79Q2pzj8uzLphysWEqWVr1Xhh/MlxvkQgAAEgiVgqx9GwAp2nQPrzVaDCWyCdAQBCEDAUgL43/IsTHpkxERpuRFaGqWVPnbU12Bi8xqMoOUKW/rOjoe+UEa60YEjKmhNilo7D/lLO6yvjWVTDt30w4a5RGmdyLjww5H+02PyEICABQRs9cMIWBYYx0xDsNVgLMXFsCAAAQgERgD/GxjKgjua2Lk9m3po0g4PdPjuM7F4aY6gtVGqN7xbpKrKd380jB6B0XHJphs6kVpJGRnzx+GUZqc4vKYcaj2t05Yk/HVUoa3wwxW6sEwLAhAIDQFb/TAClqUmZKvBWIqLYUEAAhAIjAD+NzCUgXeU6u1xIrQy9bRU1CrkqFq7PiNqOYJWYtWaQrqjbQQJ7D40WUNLUxDbe/1FacVjIqcticv6JQlZr+9LE7JqYXSjtPDDEfxjYsoQgIBVBGz1wwhYVpnJ5GBsNRhLcTEsCEAAAoERwP8GhrIkHU2885ZMbHtLxt95U8zXO7f7vm5szlyp2rDRiFo1G95t3uMLW333R8PoETgyosXhM2mHmeLwaX+ltKS2yhG1NixNyGmLHVFr2YJoiFr44ej97TBjCEDALgK2+mEELLvsJDsaWw3GUlwMCwIQgEBgBPC/gaEsT0cTE0bIGt/2poxve0sm3nlTkvv2+B6LCli5gpYKXCp0cUDAK4E3O5LyZkdm18OOpPQM+lS0RGTeHJmM0lqSMAJXW2PliVr4Ya/WxXkQgAAEikPAVj+MgFWc9S64V1sNpuCJ0QEEIAABywngfy1fIB/D02LwjqilgpbzSnbs99GT00RTDTXlsDoTraWpiBwQ8Eqgqz8jZrUn5a2OlGw/mBK/UVp6zeZ5MSdCK5N6uH5xXJrqwy1q4Ye9WhPnQQACECgOAVv9MAJWcda74F5tNZiCJ0YHEIAABCwngP+1fIECGl56aNARtTIpiEbUOnjAX+9VVUbQMumH6zZI9dr1kli52l9ftIokgR0HU/LOgaRs70rJ9q60vNOVlKS/clqG36L5Whg+JhsyUVqahlhXEx60+OHwrBUjhQAEKpOArX4YActSe7PVYCzFxbAgAAEIBEYA/xsYytB1lDrSm6mnlYnU2vaWpHoP+5pHrLpGqtaeJom1p4lGaKmoZSK1Euw25wtoBBvtOqRilvNSQUvfxyb8gzilWaO0YiYF0a2tVW2pOeKH/a8zLSEAAQgEQcBWP4yAFcTqFqEPWw2mCFOlSwhAAAJWEcD/WrUcZR9M6nC3qaOVm36Y6j/ie1xVq9caISvdhCr9AAAgAElEQVSxdl1W2IrVz/PdHw2jRWDv4YygdcBJPVRR6+iY/5paq1szReJzorVsIIoftmEVGAMEIBBlArb6YQQsS63SVoOxFBfDggAEIBAYAfxvYCgrtqNU1wEn9dAIW2+aqK30yLDv+SaWLDNiliNsnSbVa0+TeAu7H/oGGrGG+3sykVoZQUtTEYdH/UNYuzgu6xYl5NRFMVm7KC7rFsdlTnVpa2rhh/2vHy0hAAEIBEHAVj+MgBXE6hahD1sNpghTpUsIQAACVhHA/1q1HKEZTLJ9n0y887aMb39Lktu3GYGrEFErvqA5K2o54tZpkli2PDQ8GGh5CXT2paekHmqk1sBR/5Famn6oQpYKWipsqcBVzELx+OHy2g9XhwAEIGCrH0bAstQ2bTUYS3ExLAhAAAKBEcD/BoYy8h3pTocT29/OClsT27eJFo/3e8Tmzp0iapli8aeu89sd7SJG4GC/Uxw+W1frQEqOjPgXtRY2uBFaiaywtaQpHghV/HAgGOkEAhCAgG8CtvphBCzfS1rchrYaTHFnTe8QgAAEyk8A/1v+NajkESQ720WFrIntugPi25Lc/rakBgf8TzkWy4ha04rF19b675OWkSHQPehEaplC8QeSorshHh70L2rNmyOydlEiG621dnFCVi3MP/0QPxwZE2SiEICApQRs9cMIWBiMpQQYFgQgAIHyELD1H3Z5aHDVUhBIdnXKhNbUyhG20gP9BV06sXylVJ16mlSduk4Sa9ZK9ZrTJN7aVlCfNI4GgSPDadl+MCk7D6aNoKXiVntvyvfkq+IiWlfLqaflRGvp9/rz2Q78sG/cNIQABCAQCAFb/TACViDLG3wnthpM8DOlRwhAAAJ2EcD/2rUeUR1N6uABGd+uEVpOPS2N1kr39xWEI944PyNorZOqNeuyX8fiwaR9FTQ4GltN4Ni4E6mlgpYKWypw7ejyL2rpZDUySyO03ELxGrmlEVx64IetNgcGBwEIRICArX4YActS47PVYCzFxbAgAAEIBEYA/xsYSjoKmECq+6ARsky01o5t5j3V11vwVapWnZqN1DJRW2vWSby5peB+6aDyCaiINT1aS8Uuv4fW0NIi8XXJLlnWOCof+D+nSVtj/imIfq9POwhAAAIQsPtBAgKWpRbKByhLF4ZhQQACFU8A/1vxS1xRE0x2H5Lkjrez9bRU4Er1Hi54jrGmBVKdSUFUQSuhEVtr1hbcLx1UPgFNN5weraVpiX6P+tqYrGmLy+rWuKxqnfx63hyELb9MaQcBCEDgZARsvR9GwDrZypXp97YaTJlwcFkIQAACJSOA/y0Zai5UJAKpnm6Z2PGOTOzU13ZJ7t4hE/v2FH41LRhvxKy1WXErsXqtxJsWFN43PVQ0AS0M79TTcgrFaxrigSOFpSC2NsZkTWtcVrfFswKXfo2sVdGmxOQgAIESEbD1fhgBq0QGkO9lbDWYfOfB+RCAAATCRgD/G7YVY7yeCIyPyfjO7ZOCVkbcSo8Me2p+opPiLa05xeK1ttZpkli5uuB+6aCyCQwdE9lxMJmN1trRlZQ9h/1Harm03EgtfTeRW21xWTyfOm+VbU3MDgIQCJqArffDCFhBr3RA/dlqMAFNj24gAAEIWEsA/2vt0jCwIhBIdR2QiV3vGHEruWuHTOzaLsmO/YVfKZEwolbVmpydEFedKrH5TYX3TQ8VS2AiJaY4/P/93z3SOVAjg9Iiuw+lZHi0sCnX1cSMkJUraq1eGJOGucRrFUaW1hCAQKUSsPV+GAHLUouz1WAsxcWwIAABCARGAP8bGEo6CimB9LGjjpi1c7uM78qkIe7aIfrzQo/4gmZJrFojWjhe36sz77H6eYV2TfsKIjDdDx/qT8mu7pTs6U7L7u6U7DqUMu/pAgO2FjbEJkWtnHTEOLpWBVkTU4EABPwQsPV+GAHLz2qWoI2tBlOCqXMJCEAAAmUlgP8tK34ubjEBjcwyEVq7djjpiLveEY3gCuKIt7ZlRS2zK2JG5JLa2iC6p4+QEfDqh1XE0gitXFHrYH+BqpaIrFw4WVfLLRyvOyRyQAACEIgKAa9+uNQ8ELBKTdzj9Ww1GI/D5zQIQAACoSWA/w3t0jHwMhDQGloaqaUF402xeI3a2rldZHwskNEkliybMWJLEolA+qcTOwkU4odHxuQ4UUtFrsFjhQlbtdUiqxbGjbi1oiUuK1v1PSanNCNs2WlFjAoCECiEQCF+uJDrnqwtAtbJCJXp97YaTJlwcFkIQAACJSOA/y0Zai5UwQR010NX0DLi1t7dkuzqDGzGieUrj4vYonB8YHjL3lEx/HD3YNoIW076YdKkI2paYqqwzRClKi4ZMcsRt1YujGXeEbbKbkgMAAIQ8E2gGH7Y92ByGiJgBUGxCH3YajBFmCpdQgACELCKAP7XquVgMBVEID06KhN7d0tq327znnTf2/cFM8tYbIqo5dTaWiOJZcuD6Z9eSkaglH5472EnDVHFLPe960hh0VouqBUL4yZqSyO1jLjVGpeVLXGpIoCwZLbEhSAAAX8ESumH8xkhAlY+tEp4rq0GU0IEXAoCEIBAWQjgf8uCnYtGmEA6mTRilonS2rdHJvbuyghce6Tg8BgRiVXXTElDNMLWilWi6YkcdhIotx8+OuYUi9+tReMz4taeQynpPxqMsLVsQVxW5ERqOZFbcZlTbed6MCoIQCB6BMrth2cjjoBlqS3aajCW4mJYEIAABAIjgP8NDCUdQaBgAipoOaKWRm3tygpcMj5ecN+xqmpJqJC1fIUklq9yRC1NTVyxSqR2TsH904F/Arb64b7htOw5rKJWUvbqeyYVcXg0GGGrrTGWidLSiK2EU29rYUwa5rAton9roiUEIOCHgK1+GAHLz2qWoI2tBlOCqXMJCEAAAmUlgP8tK34uDgFPBFIHOqaJWk5KYnpkxFP7k50Ub12UFbRU5Kpavkriy1dKYmHryZry+wAIhM0Pa30tjdDao+mI3SnZ050yAtex8WCErZZ5MScNsTUjarXEZHlzXFoaELYCMDe6gAAEZiBgqx9GwLLUXG01GEtxMSwIQAACgRHA/waGko4gUHICqe6DTvqhidiaTElMDw4EMpZYXV02Wit+yoqMyOVEb0mcot2BQBaRSvHDB46omOWkI6q45YpcyQILx7uc59aI2QXReTmi1iktztf1tYhbQdkj/UAgigRs9cMIWJZao60GYykuhgUBCEAgMAL438BQ0hEErCGQ6u3Jph86aYmOwKU/D+rQYvGagphNR1yx0kRuxRrnB3WJyPRT6X54f29OGuKhpElL1GLyQR4L6mOTwpYRtRxhS98TaK1BoqYvCFQkAVv9MAKWpeZmq8FYiothQQACEAiMAP43MJR0BAHrCaQHB42YNZ7ZFdEtIp862BXY2GPzm4yQlcgIWpqKWKVCF7sjzso4in5Ykw1nSkNs7w1W2FLoS5o0UisTsZUjbC2aT9RWYH/4dASBkBOw1Q8jYFlqWLYajKW4GBYEIACBwAjgfwNDSUcQCC2B9OgxSe6djNQyuyRqMfn9e4ObUyLhCFunrJDEslMksXS5xJedIlXLVki8tS2464SwJ/zw5KKNJ9OTaYiZ2lr7epLS2RdMfa1c86hOxHKELTeCyxG75s9F3ArhnxJDhoBvArb6YQQs30ta3Ia2GkxxZ03vEIAABMpPAP9b/jVgBBCwlUA6lTIRWypuubsiuumIkkwGNuxYTY0RtFTYimfeVdgy37ctDuw6tnaEHz75yqTTIvt7U6IRWh29afOuqYntPSnpGQpe3GqY60ZsZYStTK0tTUmsrTr5eDkDAhAIFwFb/TAClqV2ZKvBWIqLYUEAAhAIjAD+NzCUdASBSBFIduzPilvje3eZiC19pY8GszOiCzNWVW0itVyBKytsqdC1eElFMMcPF7aMx8bFEbR6UtLR54hbKmy196Vl8Gjw4lZrg4paGr01tdaWilscEIBAOAnY6ocRsCy1J1sNxlJcDAsCEIBAYATwv4GhpCMIQEBEkoe6HDEruzOik46YGugPnk8iMUXYyhW6EkuWBX+9IvWIHy4SWBHpP+pEaZnIrT4xIpfzdVpGx4MVtzTpcCZhS3dLbGkgJbF4q0zPECicgK1+GAGr8LUtSg+2GkxRJkunEIAABCwigP+1aDEYCgQqmED6SJ9opFaqo12SnfslmXmfaN8vMnos+JnH4iYFsWqZ1tpaLomlp5hC8u578Bf03yN+2D+7Qlp2D6RnSEt0UhSDPubWqLg1GbGlopYTwRWT+lrEraB50x8E8iVgqx9GwMp3JUt0vq0GU6LpcxkIQAACZSOA/y0bei4MAQhkCKR6urOClitsJdv3G6ErffRoUTgZMStH0IovXZaJ5lousXhpU8Hww0VZ4oI6bXfrbE1LS+weDF7cWlDvFpCPyfJpaYmJ0ppiQcxoDIEwE7DVDyNgWWpVthqMpbgYFgQgAIHACOB/A0NJRxCAQBEIpHp7shFbqc52mWjfJ8nOdtEaXOmR4SJcUSSxeOkUccvdNVHfpao68GvihwNHWrQORydEOvvcQvLO7oiajqg/OzQQvLi1pMnZFdFEbJmXI3Ytmk/UVtEWmY4jScBWP4yAZak52mowluJiWBCAAAQCI4D/DQwlHUEAAiUmkDrSJyktJj9N2NLv00ODRRlNom2xszviEk1JdIvLOzsoxmrn+LomftgXNusajSfFiFkdvUmThtjRl8oKXAf7U4GOtzqhReRjsrQpLovnx2TJAkfU0q8XN8WlribQy9EZBCqegK1+GAHLUtOz1WAsxcWwIAABCARGAP8bGEo6ggAELCKQ7j8iEypuZQQufdcILvM+OFCUkcZbWnNErcmdEzVVMTa3btZr4oeLshxWdTqREukwxeOd6C0ncssRuA4cCVbc0ok3zp0UsxY3OV+rwKURXfp1bTURXFYZCIMpOwFb/TACVtlNY+YB2GowluJiWBCAAAQCI4D/DQwlHUEAAiEhoDsiGiHrQKckD3Q4KYn6fqBDUt0HizKLWNOCbFqiFpafLCq/XF555x1zzc2bNxfl2nRqN4Fkyk1D1OgtZ4dEFbbae5Ny4EjwaYlKo6nOEbMWZcQt83Umgku/rkrYzYzRQSBoArbeDyNgBb3SAfVnq8EEND26gQAEIGAtAfyvtUvDwCAAgXIQmJjIillG0DrQIRNG4Oo0X6ePBV9UPlVXLxML26RhzVpJLFoi8bZFzvuixeY9VldfDhJc0wICqXSm5lZG1FKBq71XI7ccoatYR8s8TUXMiFw5qYmL5zsRXCXe56BY06RfCGQJ2Ho/jIBlqZHaajCW4mJYEIAABAIjgP8NDCUdQQACESCQ6ut1IrUyEVu5IlfqcHdRCMTmNUgiI2bF2xaLvlTY0p+Z75tbinJdOrWfgEZoaQqik4qokVtO1Ja+ho4VT+BqywhZbs2t3BRFCszbbzeM8HgCtt4PI2BZaq22GoyluBgWBCAAgcAI4H8DQ0lHEIBAxAmkx8cy4lYmNTFH6NIoLhkdLQ6h6uqMoJUbvTUpcGnheUJmioPe5l4Hj6alMyNwuaJWZyYtsau/eOKWVtfSQvKL5zvvbt0t52cxaWmg/pbNdhPVsdl6P4yAZalF2mowluJiWBCAAAQCI4D/DQwlHUEAAhA4IYFUz+HJWlvZCK5OGd23R+IDR4pKL96aSUvMpCea6C2TrqjRXIslNmduUa9P53YR0NREjdwywlamkLx+rYXl9ecjRdJalYLuoGjErQWZHRRV2MqIW5q2OH8uApdd1hKN0dh6P4yAZan92WowluJiWBCAAAQCI4D/DQwlHUEAAhDwRUD9cGxiQs5Y0iaprgOS7OrMee90vh/o99W310bx+U2OkOWmJ2bene8Xi/6eIzoE+kecNERX5NKaW24U18H+4HdNzCU7t8aN4JqswWWiuDIF5+trEbiiY4mlm6mt98MIWKWzgbyuZKvB5DUJToYABCAQQgL43xAuGkOGAAQqioAXP5waGc6IWh3TRC7ne/19MQ+N0MrW3MrU35pScL51UTEvT98WEdBdE93IrU43istEcqVEUxOHR4uXnqgYGuZqBNdUcWvRfHFSFZviUltlESyGEhoCXvxwOSaDgFUO6h6uaavBeBg6p0AAAhAINQH8b6iXj8FDAAIVQCAIP6wRWk7kViZia0okV4ekx8aKSyoeF6215aYkanpirsClX0t1dXHHQO9WENDaWypkafTWwey7k7Ko3x8bL67AtaDeEbdaG0RaG+PS1hiT1sZY5j0uusMiBwSmEwjCDxeDKgJWMagG0KetBhPA1OgCAhCAgNUE8L9WLw+DgwAEIkCgFH441dtjBK6ZRa5OSaeKmxamy6i7JboClyNuTd1RUXdb5Kh8An3DueJWOkfkcn6eLLIpJuIqbKmgFZ8UthococsRu+LSSEm4yjfEaTMshR/2AxUByw+1ErSx1WBKMHUuAQEIQKCsBPC/ZcXPxSEAAQiIDX44eahrat2tQ12SPHhAUocOmneZmCj6SsXq6p2orUVadytnR0Wtw7WwVeIL29hNseirUP4LdA+mpSuTmuhGcGlEl/5Mvy/FMac6JgsbZKrIpQJXw6ToVUctrlIsRcmuYYMfnmmyCFglM4H8LmSrweQ3C86GAAQgED4C+N/wrRkjhgAEKotAGPxwqvewJA92SWqasOV83yXpocGSLIqJ4lrYKomFbeY93tIm8ZaFztfuz4jkKslalOMiKl+pkNXV77xrxJYrbul7z2BpBC6duxaTn0xPzInm0sguTV9siEltNemK5bATP9e01Q8jYPlZzRK0sdVgSjB1LgEBCECgrATwv2XFz8UhAAEIWBGBVegypEeGp0RsucKWE8XVJanD3YVewnN7LTjvCFo5QldG3DKRXCp6LWwViSEueIYakhPHk1p/yxG3ugdS0j0o5v3QQDr7/dGx0olc8+c69bf0tbBBX/HMe0wWznN+Nm8OdmiDedl6P4yAZYN1zDAGWw3GUlwMCwIQgEBgBPC/gaGkIwhAAAK+CETBD6eTyVmjt1yxS8aLXGh+2uokWhyRK2YiuNqyaYq54pemNXJUFoHBYypmpeXQQEoOD4p51+81ddEVusaKnzGbheqkK+a+tNC8HPezODpXUQ3RVj+MgFXUZfffua0G439GtIQABCAQDgL433CsE6OEAAQqlwB+2FnbVF/vjFFcqe6Dkjp8yPy+1Eesrs4RtzJiVzZNMSt4aURXa6mHxfWKTODISFoO5whaKmy537uCV7GLzU+fYvO8mElLPC6Sy43smheTutoig6ng7m31wwhYlhqdrQZjKS6GBQEIQCAwAvjfwFDSEQQgAAFfBPDDHrFpFJcKWYe7JWleKmx1Z17Oz/WVLnEkl6YiTqYrZmpzufW4MmmMWrNLalEXPK50KE7rHT4+kis3VVFTF9Oly1Y0zOpqHIHLieDKSVeclr4YCsAlHqStfhgBq8SG4PVythqM1/FzHgQgAIGwEsD/hnXlGDcEIFApBPDDwa5kuv+IEbImjNjlCluTApf52eBAsBf10Fu8oXGy0Hxu0fmFbVKVEbxi85s89MQpYSGgaYkqZGn0Vu7L/GzI+Vkp0xVdbhrNpQJXc71Iy7yYtDRo2mJMmlX4mhcX/b2+opS2aKsfRsCy9K/dVoOxFBfDggAEIBAYAfxvYCjpCAIQgIAvAvhhX9gKazQ6KsnDh8zr+CiuyZ+XOoQmVl2TLUA/ma6oxegXZWp0ObstSiJR2PxpbQ2BgaNTxS0VtboHp4peek45DlfIaql3BC0jes3LiF4ZoUujvRIVoHTZ6ocRsMph+R6uaavBeBg6p0AAAhAINQH8b6iXj8FDAAIVQAA/bO8ipnqctERNWZyM5spNXzwk6aNHSz6B+ILmTG2uhRJb0CyJZuc9vqBFzO+anfdY/bySj40LBk9Ao7RMBNfQTBFdGbFrKC2pVPDX9tJjU31MZhO53MgujfKqinvprTzn2OqHEbDKYw8nvaqtBnPSgXMCBCAAgZATwP+GfAEZPgQgEHoC+OFwL2F6eCgjck1Gcx1Xn6sMBeiVaqy21hG0FrRIbEGLJJr1XQWvzLv5uSN4xebMDfdCMHpx6nIdn7LopiuqCDYyWp5oLl2e+XUxaa6fGsm1IBPdpT/XKK+mupjMm1P6LRdt9cMIWJb+YdtqMJbiYlgQgAAEAiOA/w0MJR1BAAIQ8EUAP+wLW7ga2VqAPodibO5ciTcvlHhTRtDKFbpU4Gpyha8WidXUhIs/o80SGBlLS+9QWnqGRHoGU9IzlDbCl/O1mN8dHkzJyFj5oM2pjklTvRixy6Qxmve4qNi1oF6kqS5uhK75dRKY2GWrH0bAKp8dnvDKthqMpbgYFgQgAIHACOB/A0NJRxCAAAR8EcAP+8JWkY1sLUA/HXZsXkM2sis3ZdFJXZyM7tLfSVVVRa5VpU/q2LgjcrmClr73DmsqYyojgOnvUzJ0rLwkGubEZEFW5FKBy4ni0mivpjrvYpetfhgBq7z2NevVbTUYS3ExLAhAAAKBEcD/BoaSjiAAAQj4IoAf9oUtuo1yCtCn+3olpa/eHvOu3yf7Dmd/Jslk2TnFGhqzKYumRpeKXBrllVOry0R+qdgVt7hIUtlJ2jmA0YmTiFwa2TUsMlimQvS51NyILkfc0iivSbGrv2uHrG8dls2bN1sFGgHLquWYHAz/uC1dGIYFAQhUPAH8b8UvMROEAAQsJ4AftnyBQjy81EC/I2r19ki6zxG5kn369XThq0fS5aoAnsM3Nr/JiF0qcE3W6nIK0rt1u9wUR4mVvk5SiE2h7EMfT05Gb/UOiRweSknfsIpfTkRX38jk16kylOlqmjMut12wEwGr7JYSkgHwjzskC8UwIQCBiiOA/624JWVCEIBAyAjgh0O2YBU63NSRPkkdyURxGcHLEbmSvYcnBa+MCCbpMigM07jHmxZkC9ObHRddkcuN7mpaIPH5TRJrbDLF7DnCQ0CjtXqG09I76NTn6tOvM7W6cr/uHwnODpc2HJM/+z97ELDCYyblHSn/uMvLn6tDAALRJYD/je7aM3MIQMAOAvhhO9aBUXgnkD7SZ6K6UploLhPhdcSN9HJTGntERTEbDt1hUcWs+Pz5jqDVOD/zfZNo1Fe8UX+nX2d+3thE7S4bFs7DGIaOzVCbK5O22OdGeQ2nRc870XFq84jc8Jv7ELA8MOcUEeEfN2YAAQhAoDwE8L/l4c5VIQABCLgE8MPYQsUSSKVMVJdbo0vfnTpdmfdMdJcRwAYHrMIQq6t3xC331Th/2veO+JUVwxrnU8PLqhU8fjAjo2Iiu7K7L5odF50or+7DffJHmzoQsCxfQ2uGxz9ua5aCgUAAAhEjgP+N2IIzXQhAwDoC+GHrloQBlYPAxISJ6MotSu8IX5lXplC9EcFGhssxwpNeUwvWZwWvTPqik8bo/Fyjv6b8vqHxpH1yQmkI2OqHKeJemvXP+yq2GkzeE6EBBCAAgZARwP+GbMEYLgQgUHEE8MMVt6RMqMgE0qOjU8QuLVDvFKrPRHdpPa/+I+aVHugv8mgK6D4el3gmnVEjuXLTGZ2URk1vnJruqJFhHMETsNUPI2AFv9aB9GirwQQyOTqBAAQgYDEB/K/Fi8PQIACBSBDAD0dimZlkGQmkM2JWakAFrYGsuGUErsF+yf4+I3ilLEtnnIKuqmrGml256Y5GDDPRXo74pTXAOE5MwFY/jIBlqeXaajCW4mJYEIAABAIjgP8NDCUdQQACEPBFAD/sCxuNIFA8AumUpPr7s0KXDPSLil+5UV3O187Pze+HBos3ngJ71l0Y3fRFU7OrodFJa2yYLybtUV+NjRJryP1do0h1TYFXDk9zW/0wApalNmSrwViKi2FBAAIQCIwA/jcwlHQEAQhAwBcB/LAvbDSCgF0EkslJgWtwUvxSoUs06itXAFPxS6PBRkbsmsO00ZjdG6eLXUboapTYPOfdEb4yYpgRxRpDGfFlqx9GwLL0T8RWg7EUF8OCAAQgEBgB/G9gKOkIAhCAgC8C+GFf2GgEgdATSI+PmSguTWHUWl2uyDUl5TEnEsykOx47Zv+8q2tyhK9MZJcrbk0Xu1QImzfPOb9+Xtl2crTVDyNgWWruthqMpbgYFgQgAIHACOB/A0NJRxCAAAR8EcAP+8JGIwhEk8DosZwaXv2SzonscorWZ8SwjPBlxLGJ8dCwiquINa9B4vMaJKbvDQ0Sq3fe3Z+b39XPm/aqF9M2Hvc1V1v9MAKWr+UsfiNbDab4M+cKEIAABMpLAP9bXv5cHQIQgAB+GBuAAASKSSA9Mjy1ftfggKQHNa2x33nXovWDg5LSCK/M9xoRlk6lijms4Puurs5EcmWEL1cEq68/TvByRbB45nev7dgp6do5snnz5uDHVUCPCFgFwCtmU/5xF5MufUMAAhCYnQD+F+uAAAQgUF4C+OHy8ufqEIDAzATSw0NG3DI7N04Rt3K+H1AxrN85z4hiAyIhivhyZ55smC8df/01BCz+GLwR4B+3N06cBQEIQCBoAvjfoInSHwQgAIH8COCH8+PF2RCAgN0E0kdHpghapnbX0GBGCJsUvFTsSg/pKyOUjQyXbWJji5ZI1+e/goBVthUI2YX5xx2yBWO4EIBAxRDA/1bMUjIRCEAgpATwwyFdOIYNAQgETsCN5DKC15CmNQ5KeljfM0LX0ICIK3i5EWL6vf58YsL3eEZXr5WDN/45ApZvghFryD/uiC0404UABKwhgP+1ZikYCAQgEFEC+OGILjzThgAEgiWQTpkURkf4ct5NWmPm3fxc0yE16kuFsSFNhXTeh1eulcOfuAkBK9gVqdze+MdduWvLzCAAAbsJ4H/tXh9GBwEIVD4B/HDlrzEzhAAE7CZgqx+miLuldmOrwViKi2FBAAIQCIwA/jcwlHQEAQhAwBcB/LAvbDSCAAQgEBgBW1wrkHkAAB4YSURBVP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NlnK2ZEthqMpbgYFgQgAIHACOB/A0NJRxCAAAR8EcAP+8JGIwhAAAKBEbDVDyNgBbbEwXZkq8EEO0t6gwAEIGAfAfyvfWvCiCAAgWgRwA9Ha72ZLQQgYB8BW/0wApZ9tmJGZKvBWIqLYUEAAhAIjAD+NzCUdAQBCEDAFwH8sC9sNIIABCAQGAFb/TACVmBLHGxHthpMsLOkNwhAAAL2EcD/2rcmjAgCEIgWAfxwtNab2UIAAvYRsNUPI2DZZytmRLYajKW4GBYEIACBwAjgfwNDSUcQgAAEfBHAD/vCRiMIQAACgRGw1Q8jYAW2xMF2ZKvBBDtLeoMABCBgHwH8r31rwoggAIFoEcAPR2u9mS0EIGAfAVv9MAKWfbZiRmSrwViKi2FBAAIQCIwA/jcwlHQEAQhAwBcB/LAvbDSCAAQgEBgBW/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BVoK6Ojo/Lss8/Kww8/LC+++KJUV1fLhRdeKDfddJNccMEFEo/HfV3BVoPxNRkaQQACEAgRAfxviBaLoUIAAhVJAD9ckcvKpCAAgRARsNUPI2AVYEQqXt19993yla98RRoaGmTTpk0yPj4uL730kvn+zjvvlBtvvFGqqqryvoqtBpP3RGgAAQhAIGQE8L8hWzCGCwEIVBwB/HDFLSkTggAEQkbAVj+MgFWAIT3++ONy/fXXy/nnny/333+/rFy5UtLptLz88styyy23SFdXlzz66KNy3nnn5X0VWw0m74nQAAIQgEDICOB/Q7ZgDBcCEKg4AvjhiltSJgQBCISMgK1+GAHLpyH19fXJddddZ6KtnnnmGTnnnHOm9PTcc8/JZZddJtdee62J0qqtrc3rSrYaTF6T4GQIQAACISSA/w3hojFkCECgogjghytqOZkMBCAQQgK2+mEELJ/GpAt66aWXykUXXWSirzRlMPfo7u6Wq6++WkZGRuSxxx4z0Vn5HLYaTD5z4FwIQAACYSSA/w3jqjFmCECgkgjghytpNZkLBCAQRgK2+mEELJ/W9MQTT8iVV14pt99+u3nFYrEpPR09elQ+97nPyYMPPii/+MUv8k4jtNVgfOKiGQQgAIHQEMD/hmapGCgEIFChBPDDFbqwTAsCEAgNAVv9MAKWTxP65je/KZ///OflG9/4hhGqZjq++tWvmgLvjzzyiHzsYx/L60q2Gkxek+BkCEAAAiEkgP8N4aIxZAhAoKII4IcrajmZDAQgEEICtvphBCyfxuRFnPJyzmyXt9VgfOKiGQQgAIHQEMD/hmapGCgEIFChBPDDFbqwTAsCEAgNAVv9MAKWTxPyIk55OQcBy+cC0AwCEIBAkQjY+g+7SNOlWwhAAALWEcAPW7ckDAgCEIgYAVv9MAKWT0P0Ik55OedEAtYNN9zgc3Q0gwAEIAABCEAAAhCAAAQgAAEIQAAC/ghoPe/Nmzf7a1ykVghYPsHqYt54443ywAMPyGxCkytgPf7443LFFVfkfaWzzz477zY0gAAEIAABCEAAAhCAAAQgAAEIQAAChRB4+eWXC2lelLYIWD6xFnsXQp/DohkEIAABCEAAAhCAAAQgAAEIQAACEKg4AghYPpdUc0IvvfRSueiii+T++++XhoaGKT11dnaanQfHxsbksccek5UrV/q8Es0gAAEIQAACEIAABCAAAQhAAAIQgEC0CSBg+Vz/vr4+ue666+Sll16SZ555Rs4555wpPT333HNy2WWXybXXXit333231NbW+rwSzSAAAQhAAAIQgAAEIAABCEAAAhCAQLQJIGAVsP5a2+r666+X888/X+655x5Zs2aNpNNp0VzRW265Rfbt2yd6jv6eAwIQgAAEIAABCEAAAhCAAAQgAAEIQMAfAQQsf9xMq+HhYbnzzjvNS1MIN23aJOPj4yYqS7/Xn2uh96qqqgKuQlMIQAACEIAABCAAAQhAAAIQgAAEIBBtAghYBa7/6OioPPvss/Lwww/Liy++KNXV1XLhhRfKTTfdJBdccIHE4/ECr0BzCEAAAhCAAAQgAAEIQAACEIAABCAQbQIIWNFef2YPAQhAAAIQgAAEIAABCEAAAhCAAASsJ4CAZf0SMUAIQAACEIAABCAAAQhAAAIQgAAEIBBtAghY0V5/Zg8BCEAAAhCAAAQgAAEIQAACEIAABKwngIBl/RIxQAhAAAIQgAAEIAABCEAAAhCAAAQgEG0CCFjRXn9mDwEIQAACEIAABCAAAQhAAAIQgAAErCeAgGX9EjFACEAAAhCAAAQgAAEIQAACEIAABCAQbQIIWNFef2YPAQhAAAIQgAAEIAABCEAAAhCAAASsJ4CA5XOJUqmU/Pd//7d873vfk+eff1727t0rK1eulIsuukhuueUWOeOMMyQWix3X++joqDz77LPy8MMPy4svvijV1dVy4YUXyk033SQXXHCBxOPx49oMDw/Lv/3bv8kPfvAD02ZwcFDOOussufzyy+W6666T1tbWGWexZ88euffee+XHP/6xbNu2zVMbnzhoBgEIQKDkBHp6euSf//mf5V//9V/lhRdeMNdXP3rFFVfIH//xH0t9ff1xY1Lfred+5zvfkZ/85CcyPj4u5513nnzqU5+SD37wg1JbWxuYP/Xj70sOkQtCAAIQ8EnA771wd3e3uX9+8skn5dVXX5X169fLJZdcYu6fV61a5Wk0ExMT8rWvfU2+/OUvyy9+8Qvjx2c6uBf2hJOTIACBkBIo1b1wZ2enfOxjH5Of/exns5J65JFHzDm5RzHuhRGwfBir/tP85je/KV/96lezYpKKSPoPWf8RNzQ0yJ133ik33nijVFVVZa+gC3j33XfLV77yFXPOpk2bzIenl156adY2Bw8eNP/Q/+Vf/iXbRj9gbd++3YhmZ555pvkgdu65506ZyWuvvWauryKb3hgsX7482+YDH/iA3HfffbJu3Tofs6cJBCAAgfITUFFeBXwV9Zubm40v1GPLli3S29srM/m5ZDIp+s9Vfao+CHjf+95nHiKov9Tvb7vtNvOaLnz9/Oc/l+uvv948CFB/qg8r1P/q97P5YD/+vvxUGQEEIAABbwT83gu3t7eb+1N9uKq+VO9F9+/ff0J/OtOI9MHuH/3RHxnfPZuAxb2wt7XkLAhAIJwESnkv/Ktf/UouvfRSOXDggGcBq1j3wghYPuz1ueeek8suu0w2btxoIpzOPvtsE22lT6L+4z/+Qz7zmc/I2NiYPP7443L++ednr6Df64cg/dn9999v/nGn02l5+eWXzQeqrq4uefTRR7NPkfTm4Pbbbzdi2Kc//Wm54447stFWGpX19a9/Xf72b/9Wfv/3f1+++93vSltbm7mWCmk33HCDiQxToe2aa64xQlpum5tvvtmIaXPnzvVBgCYQgAAEykdgYGDA+Mx/+qd/Mj7yC1/4QlZ0Uv/3pS99yfhE9YPqA10/p2KXPhlavHix8cGbN282k9i1a5f86Z/+qahQ9dBDD8mVV16ZnVxHR4f5kKR++tvf/rZcffXVJlJW/ymrGPa5z31Ofvd3f1cefPBBWbBggW9/Xz6aXBkCEIBA/gT83AsfPXpUbr31VvMQ9W/+5m/M1+qfc/2pZjKoP50tu0BH+tZbb8m1115rHtLqMZOAxb1w/mtKCwhAIDwESnkvrFR+9KMfyYc+9CH5xje+Ye59vRz5ah9e+tRzELC8ksqcp8LUF7/4RfOh6KmnnpIPf/jDU3pQQUrTA1Wo+qu/+isTpZVIJKSvr89EC2i01TPPPCPnnHPOlHbujYD+Q1ZhSaOs9Am/fljSqAFNk1m9evWUNrmGq+3f//73m98//fTT8pGPfMR8IHP7chu6bf7rv/5rxnHkiYPTIQABCJScgPsUSCOoNA0lVzjSwbiikz7p1/RCTenWD0j6Yemee+6Z0Xdv3brVCFcbNmyY0qc+VPj4xz8+oz/VJ//6wEJ9uvpgHY8efvx9ySFyQQhAAAI+Cfi9F/6f//kf+YM/+APjK6f77tyHtjPdX7tD1Yex6sv1/4D6/v/8z/+cUcDiXtjn4tIMAhAIBYFS3gsrkLvuustkKeRqDicCVcx7YQSsPE1UF+Mv/uIvTKiz/vPVdJLphz7l/63f+q0pT/9dI9MnS/rkX1MIcw99UqRi1cjIiDz22GMmOkvbqMJ5+umnG7VzpmgpFcg0JdHNOc29qZjNwDRqQaOy8lFQ88TE6RCAAASKRkBTR7T2ye/93u+Z+ifTD33Kr75Tn+K7T+bdBwI1NTUm0nXp0qVTmqnv/exnP2vSWv793//dRGfpw4N//Md/lO9///smyktDp3OP3OtobUOt4aKHH39fNFh0DAEIQCBgAn7vhfXh7+c//3l54IEHzD3y9EOjYLWOofpv9fHqr3MP9yHxn//5n5toWS2noffA0yOwuBcOeMHpDgIQsI5Aqe6FdeLHjh0T9bsaAOM+GD4ZkGLeCyNgnYy+j9/r4mr9ldz0lSeeeMI83dd0F31NL/A+0weuk11aP1zphzdVRF0BS28qNN1l3759pjimRhNMP2YS2E52LX4PAQhAICwE3Mgo3fjC/WCj0a/ql7XA+7e+9S2pq6s7bjrTHwicbL5upJemf2udQn3YoEcx/P3JxsLvIQABCNhEYPq9sN736gcgTcXWjTRyS2y449aHw+qjNc1bHzS0tLRMmZKmcmsJD00F1xIaev87k4DFvbBNlsBYIACBchAI8l7YDbTRefzDP/yDyQxT7UFrzupmdJr1NX0zumLeCyNgBWxRuWkqmkqoaYN6uE+dThT1lO+Hp927d8tVV10lmhbofnhyowz0mm4k1/QpnuwGIWAkdAcBCECgpATcNBUVlDTidMmSJdnc/dme7OsA3XTBv/u7v5sxssudhKa66IYdep5GXmmkgH4wczftKIa/LylALgYBCECgAAIz3Qv39/eb3V71Iaob5Tr9ErqblopT+lBAP/zkZjnopkb6YFj9r95fq8jl3jdPj8DiXriAxaMpBCBQEQSCvBd+++235fLLLzc1YNUH60uzxdwN7BRYbl3DYmkf7sIgYAVoohrarIqk7q6ihd316f+yZcvMFbyIU17OcYfr1gDQJ1maj6pPovTDkxdxyss5AWKhKwhAAAIlI+B+yNHQak0x0Q9M+uTfizjl5RzXT+uEdOMMFbE+8YlPmLqF7uHFl3s5p2TQuBAEIACBgAjMdi98InHKvfRs5+iHpb//+783u25rWrc+6c+9t54uYHm5z/VyTkBI6AYCEIBASQkEfS/sRtRqCSR9SKu1YfW+Vzew04cSurGS7gKu2oc+hND7bi/3uV7OmQkcAlZA5qT/sH/4wx+a3H49cv/BBi1gqXilOxPqS3cD0DovixYtMtf18g/ZyzkBYaEbCEAAAiUjoE+CNBJK/4H+yZ/8idnEor6+3lzfizh1snO0roo+LNA0Fo181bRE/WeutbN0cw/3Wl7+IXs5p2TguBAEIACBAAic6F64EAHL3ehId5jNjXadLQLLy32ul3MCQEIXEIAABEpKoBj3wrqboJbf0E04cn2wOzHXR7/3ve/NZj54uc/1cg4CVpHMR58M6QcfFa/0w4w+IdJt1XPrXHlZIC/naK6p1r3SyCstGKwF4TWEzz28/EP2ck6RUNEtBCAAgaIQ0JQRTQ/UBwmf/vSnTVpfc3Nz9lonE6e8ilxuh/pBTdMIdbdZ/cetYpn+D9BdZ734ci/nFAUUnUIAAhAoAoGT3Qv7FbC0ULvWdl2xYoV5YJu76ywCVhEWki4hAIHQEij1vbAL6vDhw8ZPazSWuyu3l/tcL+cgYBXBHLX4uoY164cX3dVKd1bR0ObpRdr1n66mFs6284oOzV1EVTm1iOX0I9coP/rRj5oQPjdF0T23s7PThO65H8am77SlP3cFrFNOOcVEKkzfgr4ImOgSAhCAQNEIvPLKK6aApBvGfMcddxy306sb/qyCk/paFZqmH67IpdGtep6Xw60xsHr16mzdwSD8vZdrcw4EIAABGwh4uRd2Cwpr5Opsu1i5Ipd+GNJ7Ya1feOutt8pPf/pT8/0ZZ5wxZbqzCVjcC9tgFYwBAhAoJYFy3gvPtBldMe+FSSEswLJyQ/TOO+8882TI3YVqereFVuL/5S9/KTfddJPJL9U805k+oOk12XmlgAWlKQQgECoCuekqGp3613/91yadL7celTuhYuxCqH27H7i2bt2aLUxcqL8P1SIwWAhAINIEvN4Lu9uw57MLoQpZ+kBX7329HO4GHNwLe6HFORCAQCUQKMW9sF5jaGhI5s6dm92wKJfdyMiIuf/WDTbcmoTFvBdGwPJpubp9+mc+8xnRQsEaMqcRWLojymzHr371K7n00kvloosuMml/mmqYe7hPi7TGSu7ugWow+uTpk5/8pNmqUoWr66+/fsYPaNqfttdaLBqdpSF873//+48bkquInmhHRJ9YaAYBCECgJAS0cKT6Sq11pamCX//61+UjH/mI2SFlpsPdlaqmpsakfE+PTnWjA55//vmsEKW7Zv3lX/6l+fCkfnP603+9jru1sBbMfPLJJ2XDhg3i19+XBBwXgQAEIBAQgXzvhd0dWmfLRnAjZd3dYtvb20007JEjR2b165pV8L73vU8aGxvlgx/8oHnIy71wQAtMNxCAgNUESnUvrBsiaeTsCy+8IOeff/5xTFwdQx8euDvIFvNeGAHLh1nmVvY/UTRUbte6oNddd50p+vvMM8/IOeecM+XKbvGza6+91ohhbgSBGso111wj+uHq3nvvlSuvvHLWD2huh08//bT5IKcpNbl96e+18LCOWW8SZhqHDxw0gQAEIFBSArm7XJ0odTt3ULnbuj/11FPy4Q9/eMqYNYJK/asKUN/73vdManUymTQ1B++66y6TKq4fqqanh7u+Wx9OuO38+vuSQuRiEIAABAog4Ode2E25VsHJ9ZfuELSG1u233242KJrJR8801NlSCPVc7oULWFyaQgAC1hMo5b2wbmCk/va2224zmxlVVVVl+eg49MGwBvTortz33Xef2dSomPfCCFh5mqd+oNHIJc3Jn77L1cm60vx9jZ5S5fKee+6RNWvWiC667milotK+fftMjr+rbOqT/RtuuEE0IkCfVl111VXHfXia6Zq57XK3utTdCzVKQQ1P+9XfaSggBwQgAIEwEXCL+nZ1dR234+uJ5qE1srRGoEbL6gOBs88+2/jUXbt2GcH/xz/+sTzyyCPZOoLal/rnyy67zHSr0bMXX3yxeYigT71+8pOfyBe+8AXT/qGHHjICmHvk6+/DxJ+xQgAC0Sbg915Y66To/bN+wFGxSv2nftDRBwzqe/UhwW//9m/Ld7/7XWlrazsp5BMJWNwLnxQfJ0AAAiEmUMp7Yfchr0bF5moLei+sDxzUl+uhQpaWVSr2vTACVp6G6xZA95KPP10kUgFJnyzpS1MIN23aJOPj49mt2PXnWujdVTXdgsJehjj9Q1duzaz169fL8uXLRQ1d02g+8IEPmJuHdevWeemacyAAAQhYQ0BFf02l1sgoL4ebi6/n6hN+fRigT5A0qlWjAKqrq+W1114z3+vP9aUfqNxDr6fh0Joyrmnc6k9151f1pfr/QH35dN+tbfP1917mwjkQgAAEbCBQyL2w3ovefPPNpsyF+lK9F92/f7/xp2eeeabZyfvcc8/1NM0TCVjaAffCnjByEgQgEDIC5bgX1l2+dbdtvf+dfi+svlwDfP7wD/9wSrBNse6FEbDyNNgf/ehH8qEPfchTq5minPQp07PPPmuKnGk0gH54uvDCC02Bdt290K3fkpu/7+Vi0wUsbbNnzx4TZaBRBXpjcNZZZ8nll19uUhlbW1u9dMs5EIAABKwioHWp3Fx8LwPLFbD0fH1apKnZ+iFJI6j0IYI+LdI+tX7KTAXg9Ubh7bffNn7b9af6z/uSSy4x7TTtcHpqoV7Lq7/3Mg/OgQAEIGALgULvhTU6SlMItW7gq6++aj4MqT/VbIRVq1Z5nubJBCzuhT2j5EQIQCBEBMpxLzyTP/Xiu4txL4yAFSJjZa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wP8HIm01Zb9Usm0AAAAASUVORK5CYII=">
            <a:extLst>
              <a:ext uri="{FF2B5EF4-FFF2-40B4-BE49-F238E27FC236}">
                <a16:creationId xmlns:a16="http://schemas.microsoft.com/office/drawing/2014/main" id="{C088F2FD-D643-9981-EC45-FAB8A5AB73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5" name="AutoShape 8" descr="data:image/png;base64,iVBORw0KGgoAAAANSUhEUgAABLAAAALmCAYAAABSJm0fAAAAAXNSR0IArs4c6QAAIABJREFUeF7s3QeYVNXdx/E/y8LCIgJSNCpYIoqJUbBgwRZBwAIWEBERRRBB7Bpb7CbEEjUqqBCsoIKiqGADsdeIscTYYzcWFJC+1Pf53bz3cvcys3On7Z6Z+d7n8cm7uzP3nvM5Z86898c559Zbs2bNGuNAAAEEEEAAAQQQQAABBBBAAAEEEEDAUYF6BFiOtgzFQgABBBBAAAEEEEAAAQQQQAABBBDwBAiw6Ag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DA6QBr2bJldvvtt9sXX3wRu6XKy8utSZMm1rJlS9thhx3st7/9ra2//vqx388LMxN4+umnbcaMGd6bmzdvbiNHjrRmzZpldrICfle0z6oPHn300QVco/hFL+U+cM8999g777wTHyvmK139LJVyW8dsOl6GAAIIIIAAAggggAACORYougAr6lNWVmbbbrut9e7d21q0aJFjPk7nC3BD+z+JYg2wVq9ebe+99559++23dsABByTs+KXcBwiwCj+wXrNmjX355Zf29ttvW8+ePa1Ro0YM8AgggAACCCCAAAIIIOCQQNEHWL61bkb69etn2223nUP8xVOUUg4vwq1YjAHWd999Z/fff78XXtU0o6yU+wABVmEHWPPmzbOHH37YPvzwQ9tss83s+OOPJ8Aqnq8naoIAAggggAACCCBQJAIFFWC1atXK9t13X2vQoEFSft1sf//9996/pC9durTa6/S+I444wjp27FgkzedONUo5vCjmACudQK6U+4CWOSsEqen4+uuv7aWXXgpe8rvf/S5loN6wYUPbeuutaxzz6mIUKLa2DgeQm2++OQFWXXQqrokAAggggAACCCCAQAqBggqw0rmx0JKnjz/+2B566CGbP39+wLDeeuvZCSecYL/61a/oHDkUKLYb2hzSFPSp0gmwCrqitVD4f/3rXzZhwoTgSt27d7du3brVwpW5RCoBAqxUQvwdAQQQQAABBBBAAIG6FyjaAMunnTt3rv3973+3n3/+OdDWxu4DBw60+vXr130LFEkJCLCKpCEj1SDAyl27EmDlzjLXZyLAyrUo50MAAQQQQAABBBBAIPcCRR9giUzLCe+44w5bsmSJJ6hlOccdd5xttdVWuRct0TMSYBVnwxNg5a5dCbByZ5nrMxFg5VqU8yGAAAIIIIAAAgggkHuBkgiwxBYOWPRz586drU+fPlavXr3cq5bgGQmwirPRCbBy164EWLmzzPWZCLByLcr5EEAAAQQQQAABBBDIvUDJBFhaQnjrrbfaL7/84im2aNHCRowYYc2bN69RddWqVfb+++/bq6++atogfvHixd7rtSF8y5YtvQ3hd911V2vSpElaraM9ur766iv7xz/+YZ988oktWLDA9Bj38vJya9asmWmZY5cuXbxyxjmqqqq8cr7zzjveeVVOnc8vq87ZoUMH23333a1169ZJTxkNLI455hivLHq0vEIqOWrppeq+55572o477uhZJAqw1l9/fW/2m/72+eef24oVK6ysrMwz19Mg06mfX2DVU3V87bXXvLL4G/WrDBtuuKFtv/32tssuu6RsD/WDMWPGePuj6QmVQ4cOtXbt2nll1PlfeeUV++GHH7yfFXKqLu3bt7d99tnHu06yI93AR69/66237I033giuF20z9a82bdrEDlvVZ7X/m86rzcXVt9TfdKh/NW3a1H7961/bbrvtZm3btk143mjgm6i+YTf9PZMQU/309ddf9/qX2lPeOho3buztU6f+pScfVlRU1PgxCIdD4b3y1M4vvviivffee15by0EG6r+dOnWyPfbYo9aeNpdNgJWov8pH/VQbw+vv+gzod3rQxW9+8xvvsxY+ctEv/PNl0tbJPrtqa7WH+mOcto52BH/s02dIT8r0x4RU5422R7IOpjFQG+4nOvI5HiVrX41B7777rjdO6aisrLRhw4bZxhtvHOerwh5//HF77rnnvNfqu+DEE0/0xjcOBBBAAAEEEEAAAQRcFyiZAEthzsSJE003LTp0s6dHpetGPtGh1//73/+2KVOmBEsPkzWmzvX73//eCzdqekKi/34FYffff793s1XToRtQBU4HHnhg0vPqplQ3I88880xw81/TORXG6OZWT2PUjU/0iAYwAwYM8EIQBXh+IOa/J3zjFL2h1Q2VyvTmm2+u8z7//XHq5782nXrGaY9EgYDqd99995n2TUt2pCpz3ABL11Lw8OSTT6ZsN7XZlltuaf369asx0NQ5FVo9+uijKfusXz8FWGpjBQjhI98Blm78p0+f7gV3friWzFz97OCDD/bCrGgo478nGmANHjzYC4dnzJhRo6/O3bdvXy+kzfdszFwGWEcffbT3mVRoHT2ioUQu+4V/rXQCLLWvQsRUbaFzx2lrvww67z//+U+vH/nLw2vqQ9F2zibAyvd4lKp99X3z4IMPmsqhQ5+PvffeO+X/vyEn7Qnpf/coHNdMZA4EEEAAAQQQQAABBApBoGQCLDXGs88+a0888UTQLr179/ZmEUUP3RgpfNFNWqqb6/B7FQwdeeSR3uyRZIdmmjzwwAMpQ4vw+zUrQeFFNBzTzYsCNoVE6R5bb721HXvsseucMxrA6HWaIRYNr3Q9zaLSjZZmZIVvaPWkx4022sg+/fTTWMXSXmSa5ZDMTTMqJk+enPBmvaYL1HTeaIClp8GpzVPdCPvX02yRww47bJ3QI06AJctZs2bZzJkzk4Z7ieqlkElP0Nxggw3W+XOm59SJNLtLszA0M8s/8hlgaSbUXXfdlTLADVdS4dJOO+3k3WwnevhCOIzYbLPNTP8pNEnUb6N4mpE1aNAgb4ZiPo9cBlj6fClYTnRoBpZCbx257heJ+odmVI4cOdKbORo9NKNu6tSpNQbZ0feorRXc9+rVK+mDNjT2KcCpKSBP1M6HHnqot3xcR6YBVm2MR6naV2GVZhT/+OOPXl3iPqH3ww8/9D578tNekEOGDLEtttgin92ecyOAAAIIIIAAAgggkDOBkgqwojcsyf71WUHGU089VW0Jnpa7aWmaQgTNAlFQoZsBzaAJz9jRTbb+pT/RTXZ0M3l/Zk3Xrl29G24FVDqvlodomYcfpuh1PXr0sP32269aw0fLqWBj//33927E/SWNuoHUUjjVR8vK/Bt6lU+hkUK38BENYPy/bbPNNqabP9VfN3BavqKZHv4MtmSBh8rUs2dPb4aL6qflbC+//LI3+8hfLqZraPaabrqjs2AShXQ6j9pD7eeHOTqvZvPovOEQKll7hAMsXVP/KazUuRVqammZltXIa86cOV57qL19v2TLduIEWJqBp1kQixYt8nh9Ixn7IV6y/hUOJ8Ltpr6t2WMrV670fq3yqb8o/FQ9VD9ZapmeZuxp5ko4nE02gyNOfdIJNdR3dAP92WefBcX3y6rluCqryqVyqi1nz54d9BPVQf1bn5doPwl/tvX5VDvpP99WnwkteVSfUyCrWWrhz63CTs3aijODMtPRN1cBln99Gey8887e50afd30G1K7bbrttsMw1X/0izgwsP2RSG/pHon6pZaQa8zRGhce8ZG2dKJRTu8lCn12NUbKRh8oZnuWn6yu00czD8BF3D6zaGI/itm94KWB0OW+iPio3hX6amagjbuiVaX/nfQgggAACCCCAAAII5FqgpAIs7Q01fvx4LyTSoZt7zSAKH9FwYZNNNrGBAweus8TKf49uiHVToBtHHQqGNAtLN+PhQ6/TkxD9WUm6ydasH4UMiZZF6eZaIYdu5HVodsPw4cODcujmbOzYsV64oqOm2Tn6e6KbvkQBXqIAS3s/KezSTVKyI1GApf2otFQx0f5F33//vd15551BiJDsBkwz1jT7yl8qo0BCT5DUDIVEhzwUkPgzE3Qjq1k7/qwL/z3hAMv/XU3nVqjy2GOPebN6/KN79+5eG4aPOIFP2ErX1Kyq6BI+/5wKfG6//XZvLzEdmi2lfqBZbuE+GO5buklXGKNQNNkhVy1j9QMvtbFcowFOnPr414gTakT7icqovpVsDx7tnTZhwoQg7Ev2BNFEs2lq6n8KD2+77bZgFlicACApZsw/5DrA0udXswCTLauMjjm57Bdx2lqB79133x30MQVrGhsTLV0WocIrfXbV5jqStcl///tfGzduXBB26bOgPpRsJlG0r4dnjvpNFzfAqs3xKFX7Rr/PkoXbfh018/GWW26xefPmeb+Ku+wwZvfmZQgggAACCCCAAAII5F2gpAMszT7SjY8/Wyr6L9S6MVK4oM10azqiIUOi2Ry6KdMN8/Lly71TabZAsuVQ/rWiN0sKgzQLTIeWziiAUJkV0miJoWYb1XREQ69EAV40sEg2Uyt6nWgwoeBPG6PXtLl99AY3GqhFb8B1Q6t9yzRzoKYjGkJuuummXjuGlyhGA6w49fzpp5+8ZTty1KGNnRVuhmcDxQl8wjfLupnWOZKFELqOZpBonx9Zqu6agRQOvKJ9K9WNrM4ZtU02GyNOffy2SBVqRPtfqvDOP2+0nyQKIKLhUJzNqeWq5bz+ob3AosFzLkfgXAZYcTbuzme/SNXW0f6VaJlqIlsF9gru/dlxiZ4WG555pOWfRx11VNJN1nUNhd9qZ/8fGRSWKgRu1apVUIQ4AVZtjkdx2jdankTjXNg4/J2hsUTLhpP9Q0Au+z3nQgABBBBAAAEEEEAgVwIlHWBFb9o1KyO8r0iim6dk8FrupGVJOhLdHCiAeOGFF7y/x7k50etUHt3MKUTQE6Y0o0RPTtOhzbr1n8IaBTMKi1I9SSoaRiSadRN9jUKGk046KeW5wze0cQO1RDe54dlF0RkG6bRH+CZX4ZT2+wrvcRQNsBS4KeRKNjtE5lGbRKFPnMAnfLMcN8Sp6QP/n//8x1tup76gm3XNvorzRLJwORLN7EpU50ShZ9wASwGOHqTgL8OMOwNEdVJZ9STBZJ+vaDikPYJ0/pqOaP9KNKMuVwOtzpPLAEub+ivM1Yy0ZEc++0WqAEszLDVD1H9qa9y2Vl00o1VPptQR7ZfRTcjjLv1UCKqZnNrnTUFP9GmicQKs2hyP4rSvfMLfOzU9mCT6GUoUAueyr3MuBBBAAAEEEEAAAQTyIVDSAVZ0Bo1u+LRcy9+bKZ0ZGVripRlW/vLE8Hs160rn9ff9qau9RzIJYOLeSIVvaFu0aGEjRowwbe6c6ghvrK8ZVtqfxl/6Fp4hkyiEqunc0faIhhPRAKumYCZ8nVQ3unECrPBNp86t4FFLEdUfa5qxlsoy3b+H65JsI+449YkbYIVD3HRngGg24r333htUUTMn5eUf0XAo+vdENtE+UEgBlp7I2L9//3SbPNbr4/SLVAFW+LMb/VynKkS4raPv/eabb7xQX7NedeSqzVJ9rnWt2hyP4ravZqzpH13Ul3Uk29cxPHtU/8CgWZ/hz0+qNuHvCCCAAAIIIIAAAgi4IFBSAVY0oIqGFtElRdk0UPjGKnqjHPfmJJvr++9VGKd9od5//33797//7c3S8TfvznQGUaJyhW9o0wnoVCbtk+PPygkHD+HAI9Gyn5p8UgVUmYYXqW504wQ+2otGN+H+/mXhemiGiDZz12w7bZCfy03F/U3ctZm/Ap+vv/462J8o3wGWrq29rNQPdcSZ8RZ2STVbKhxgxd3PKtM+kOnnMpczsHIV3KgumfSLVAFW+LObqZf/vvCYEDZUEKOnR+oBEdkeqT7XOr+L45HGTT28QaGfjmRLZzX7V+Wv6TXZGvJ+BBBAAAEEEEAAAQTyLVBSAVZ0Fkd0mVGyJ+ll0gjhcyuwGDNmTPCv5Lm8+fTLpuBEgYRmHumpg99++623fMefqZCoDvkKsOLOZlKZosFE7969vSeJ6YgzEyRZ20SDpOh+Z5mGF6ludOMEWH69tYm9/yTCRPXQDbr2utJ+aZpZEXd2lkJLbXQtW81YUWi5cOHCYDlXomvlO8CKM/uvps9ZtL2in10CrNSjVC77RaoAK/w5SV2yml8R3vsvOjtLS6fbtWuX7SWqjTXJAngXxyNVXKGwwmEFkYn28osu1U42SytrRE6AAAIIIIAAAggggECeBUoqwJoxY4b3WHX/CN8Y6Xe5DLDCNwmpZo9k08YKJ6ZMmeIFFf4sprjnczHACod7ubxhjNa1rgMstZHKMHPmTG9zaf9pgMnaTpu8K4Tr27dv0n269HQx7cP2wQcfBLPs4vaFQguwoiEpAVbyls5Hv6jNACscaoevG3emXZzPQKpgWudwcTxSuaJ7N+pBBNrY3n+4RPj7R3umaZl2sic2xrHiNQgggAACCCCAAAII1JVAyQRY+ldozXj55JNPPOtE+7Lk6+Yo+vS6XMzAUlil/aMUyvlLAhN1Im3wrqcoarNjbdo+bdo0b2aODhcDrPDeYdneMI4fPz6oazTwcCHA8ttLMye0rE+b8ut/tVF1skN7kmlD+vATFfVazUzRk9b8/dsSvV/LETfccEOvL2gT5+eeey7YGN31ACvVLEYCrMQ9Jl/9Ip0AK1nfyuRLL7q3ViHNwMrHeOQbhh9aEd2DMPy3dJZ3Z9I+vAcBBBBAAAEEEEAAgXwKlEyApSVV48aNC8KBRHvwhDfXTnfT8JoaKR97YOnG9P777w9m7uhf2xVOaO8kbYKu/1tLzlQP/4izjCvuErhofcM3tHE3ftc5wntgRfe0Cc+YK6Y9sFJ9oLX0Uxv+K9D66KOP1gml9t13XzvwwAOD02jZ6B133FEt+NLTDRVSaR8tBZjqC9H9tOIEhOn0h5pCDQWuegKhgiYd7IGV3gbkmQSu+ewXqQKs8JME092wv6bPR13ugeXieORbhWdZhZ8CqyXk2m9PM3R1pPM0yFTjFH9HAAEEEEAAAQQQQKC2BUoiwNLNs/4V+vnnnw98oyGA/qBHrd91113eXiI6cjFTSudRCBD+1/d0Ah5tvPvmm296j3/v0KGDde3a1ZtxFb4p0bKQfv36eU+V8peNJOpI0XLkawZWmzZtbPjw4bbeeuul7M/hG2HNKjrhhBO8x9zryOapX9EN+1M9hTBuW6daapRO4JMSx8xr69dff92bOecvMwz3H/VVlem9997zTqfAUnXZZ599TMsOkx3RQCnfM7BUjmyeQhh9wEJNTyGMu7Qsk1AoTpsle01tbuKe736RKsAK/2NALp96F3266AEHHGC///3vUzaLZjVqDF6wYIG1atXK21OuU6dOwftSfa5dHY/8CkT3uVJ4ffTRR9sXX3wRPFk33X8ESInKCxBAAAEEEEAAAQQQqGWBkgiwojMRKisrbdiwYbbxxhtX444+klyzRLREJe7m2TW1XXhGQrLrR9+fbCNy7XsVfpR8dM+TZOX4/vvvbezYscFm3vkKsDTT5/jjj/dm/9R0RGcHKLhSgOUvj4vuHda5c2fr06dPjSGdf73wsplEs+kyDS9S3eimCrB0XS39VN3U3xQ8pnqKWvQJfuGwSTfkN998s82dO9eretwlQtF9c2ojwFKAo1lY/l5tcWeDRMOYRDN6WEJY/ZOW736RKsD6/PPP7bbbbrPly5d7BVMfHzhwYLUZoZl810X7rZbDDh48OOXTOqNjSXT/w1Sfa5XVxfEobBgODZs1a+b9I8Krr75qegKhDj/UCs/KzaQNeA8CCCCAAAIIIIAAAnUlUPQBlm7sFfYoLPCP3XbbzQ477LB1gpDojbJmDuy///7erKeaZjbpvLp5UGiim2vNljrooIOqBTjhJ0Xp9cnKEO4ImhF29913BzNv/M2MozdS0SeyJepMiWah5SvAinvDqs3LtW+TP+MtOisuOqtAM2sUjKncNR1+wOc/4S/Ro+XrKsCK7oe24447mm6ma7qpjAZY4eV30XpEn7aYzOkf//iHKVT1w6TaCLAUqihAnTNnjlcsLXNUYKknLdZ0RD8HiUILAqzqgvnuF6kCrGg4XV5e7oW1CttrOtQfp06d6s061Viqz67GPS2J1qG/q9+q/+rQeQcNGuTNTk12+Od87bXXvJckCkDjBFgujkfhOof/AUbfV3rgg2YuahZWLmfB1dX/s8J1EUAAAQQQQAABBBAo2gBLN/0KSB577LFqewPpZlk3zbp5TnREZw7oBkk3AlpukizE0vIt7Uel2Tc6dA3N8NJmuv4RnZmj8+rGTEtZEp03GryFzxmdSaUle7qelogkOmShG07N/Alv+J7PAEt16tatmxf+JVrKplBi0qRJQdskMlNdtNfX5MmTg5BL7XbcccfZRhttlLCuCke0DPTHH3/0/q5y9OrVy/bcc89qr6+rACsaksbpX1oOqTr5/Ss8Ey06I0XLNhXy+cswo0i6mdfNv55WGN7wPW6ApWWqmkmTqM+mCjVUluiTPrVfm5YDJuu7+jxOmDDBe9KajmSBBQFW9ZbOd7+I09YKoTQu+iGpZp4qbNIS2ESHXvfiiy/ak08+GYT2icaoaICfakyI7heYKDQOB1jt2rXzZt4qMI8ero1H4fLJ77777vPGTB2qh0It7amXKMTn//1BAAEEEEAAAQQQQKDQBAoqwNLeJZqlE92M2kdXOPPtt9+aNmz/+uuv19n8WjdQWm6im+Zkh24CZs2aZTNnzgxuvHSzvvXWW1vPnj294ESzZXTz/8MPP3j7aunm2Q+GkgUmul50KWOi8+pm491337WnnnoqCHf0Oi2dU3ChIzoTQL9TiKUlWVq2Jx/VQzNeVDbNDvOXmIXrnehGLdUSuGRu4RtaBVb+TWvYTb9XmRSkKUTx93SqaXaGAp8pU6Z4MzL8Q/Xr0qWLF/75QaTOq9kGqmv4KX7JntpXVwGW6vDpp596T8T0l1fJRTNTtG+V2lH9S/1JZdSsEdXJD5vUh4cMGWJt27b1OKIzUvQ7hUHqq1oy5N+Eq1/pCYdaTqTPh98+vqmWHI0cOdIUZIWP6NM71VY9evQwPdVR5Q4/KCBOqKGZOQrjtEm9f6hO++23n2egsqvuuvFWvWfPnl3tc7zTTjt5gXJ0xhoBVvVPZr77RZy2TvTZVZ9RgKR9qxRa62eNOdpkXOOu+oXfN5OFlYnGaI0JCqn32GMPrw/pNepDGmv0Dxn++Ky/nXjiiV6gEz7CS7w13uo8e+21l9fP1D/97xzXxqPoeByd6ev/Pc4s3UL7f14oLwIIIIAAAggggEDpCRRUgJVN82hmimZ6bLHFFilPo5sU3dAoNIne6Nf0Zt34KITQDX6yJWFxHmsfvkayc0ZDkJSV+v8lW3oinZ78pyPRrJtcBFgKrRROhUOKZOXTDaw2HdcNbbIZbgo9NAtLN2fpHAqvBgwYkHB2T10GWIluwOPUSzf0CqZ0Yx220qwzLc1TiBf30E35tttu693cqzw1bXwe3nw9fP7o3mJxQg29f/78+V6IpbA57qH6KjRTkFtRUbHO2wiw1pXMZ7+I29b67GoGncardI5UM1QzGaPV5/v3759wuWH0IQHhsvpLt/3fuTQeRU2jM+/0dz3kQ6F3nO++dNqI1yKAAAIIIIAAAgggUNsCRR9g6UZIsza0J1WiJSHJwPUv9rq51817eEZPstfr5kg3OjUtNfTfq5lYWuqRaFZU+Pz6V3/NqtJMo0TL8BREaQ+pVOXTeTR7S8Ga9kPxn7SYaLP1XARYChq0x5hCpw8++CBpn5aZZtNog+dUe4zphvW5556zZ555Zp2ZddELqF6qDSrpAAAgAElEQVQKxBQmJputV5cBlsqr0Eg3zepf/tLAmj78miGl8GabbbZJaKUZLNogPVWfUj/afvvtTU9vq6qqqrapf3Rja788ifaR8/8WvrmPG2rovbq26i6D8LLWRAbqJ/ocaOZOsicrEmAl7j356hfptLVm8WmmqmZDhZetJuvvmlWpvt6+ffsavw/Vb7TkcMaMGSnPqxlXCrO1f1yiI9HMQP91Gn9VnvDhyniUqC7hB1jo73E3uq/t/+eD6yGAAAIIIIAAAgggkK5A0QVYCiy0ibqWx2m/Hs0GSjRjIy6UbrQ180c32tocXEuxdChw0fIpXUcBmTbPTufpTrr5UpikZVL6X51XoYYCNy2tURCmZSypQjeFH6+88oq99dZb3pIZf1menuSn8+yyyy7eufzzaPbLLbfcYvPmzfPqEX2yX64CLD3CXXWUnYInLVtT2fz6aQmgypVu2/hLLNUeqq9uPHX49dXm+ArQUp23rgMsv/+pf73zzjteWKolqdn0L4UDOpf6g87lhwX6TKgvKLhSf1AYpiPa1jXd6Kq/aFmrAknfXOcIL01KJ9Tw66/zaqajls2qPf0y67Ol2YK77757rM8WAVbyES0f/SKTtk722VUoqaV92u9Kn1/9b7KgMlEt/c+QlttGxwQFVhpHNT6nOqc+DwrD9BlauHBhcKmaHoxQ1+NRIo/oHmFxn/YZ9zuR1yGAAAIIIIAAAgggUFcCTgdYdYXCdRFAAAEEkgtkEmDhWTsC4QeRKKwePnx4yid91k7JuAoCCCCAAAIIIIAAAtkJEGBl58e7EUAAgZITIMByt8nDSwj1IAfNhk1ndrC7NaNkCCCAAAIIIIAAAqUuQIBV6j2A+iOAAAJpCkyaNMlb9qpDy/ROOOEE72l9HHUroCW548aN85ZSKrTSg0u0BJIDAQQQQAABBBBAAIFiECDAKoZWpA4IIIBALQloT60777zTPvnkE++Ketrn8ccf7z3tjqPuBLSx/JQpU7w95XRsuummXrCo/QE5EEAAAQQQQAABBBAoBgECrGJoReqAAAII5FHA31xfs3q04b6CkuXLl3tXTPSUvjwWhVP/v4CeMPnhhx96+1stWrTIXn/9dfvxxx+9v+ohI/369fMeMMKBAAIIIIAAAggggECxCBBgFUtLUg8EEEAgTwJ6Op/2vYoeeqrooEGDrEOHDnm6MqdNJqDw6q677jLNvIoeevrusccea3oCKQcCCCCAAAIIIIAAAsUiQIBVLC1JPRBAAIE8CCggmTBhgr3//vvVzq5ZPprh06dPHzYJz4N7qlN+9dVXNn78eFu2bFm1l7Zp08Zb0rnBBhukOgV/RwABBBBAAAEEEECgoAQIsAqquSgsAgggULsCS5YssYkTJ9qXX35pWkpYVlZmrVq1sv322886duzo/cxR+wJLly712uXzzz+3lStXWtOmTW2HHXaw7t27W6NGjWq/QFwR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gRIQWLNmjX3zzTc2bdo0e+aZZ+zVV1/1ar3ddtvZrrvuaocccoh16tTJysrKAo3//Oc/Nnz4cHv//ffTErrpppvs8MMPtzfeeMMOPfTQpO/99a9/7V27f//+61w7rQuW6ItT+Yplxx13tJ133tkGDBhgW221ldWrV28dLfWNv//973bZZZdZ+/btbezYsbbNNtskVU3VLzbddFOvPY888kjr0qWLNWzYsERbKLNqF7Pv3/72N7vmmmvMHyMkNG/ePDv55JM9rNGjR1uLFi0yg+NdCCCAAAIIFIAAAVYBNBJFRAABBBCoO4H58+fbzTffbHfddZctWrTIFDBsscUWXlilUEs3zDoUJF1wwQXWsmVL7+dUN9LJahQ3wPLfv95669npp59uJ5xwgpWXl9cdVIFdOU6AFTa+8sorvUAxGmL9+OOPduqpp9oHH3xgy5Yts7POOstri0RhV7r9YujQoXbuuedaZWVlgenWXXHT+dwVmi8BVt31K66MAAIIIOCGAAGWG+1AKRBAAAEEHBSYM2eOXXjhhTZ9+nTr1q2bnXnmmfa73/0umGm1evVq+9e//mVXXXWVPf/883bsscd6r68pcHjooYfslFNOsYEDB3qzdho1apSw5n7Akux1CxcutBkzZtjVV1/tvX/cuHG2ww47OKjoZpF833333TfhzBXNrPrhhx+82VW33nqrN7vqlltusW233bZahV544QU76qijbPDgwfbhhx96IeKNN95obdq0SVhxP2DR3xPNmFEIphl+o0aNsq+++so7V48ePdxEdLBUxeybKMBysAkoEgIIIIAAAnkTIMDKGy0nRgABBBAoZIGVK1fatdde6wUIgwYNsj/+8Y+m2U6Jji+++MKbBaVQ5K9//asXaCQ7chVg6fyrVq2y6667znRje95553nBGEc8gVQBln8WBYUKJadMmWKXXnqpN7vKP5YvX25/+tOfbPLkyXbnnXfaSy+95LWFQq8DDzwwowDLf9N9991nZ599theKXnLJJVZRURGvYiX+qlQBViH7EmCVeOem+ggggAACRoBFJ0AAAQQQQCCBwEcffWQnnnii95dEM2+ib1GIoT2ytB+Wlpo1aNAgoWsuAyxdwD/fH/7wBy9E44gnEDfA0tkmTpzoLeWLhkl+H9GyUgWd2u9syJAhXnj15z//OeFMvLgBS6oZePFqWXqvyoWvZla+9dZb9sgjj9hzzz0XLBPefffd7aCDDvI+39G9pvSe1157zVtqrCBTS4+1R576Qt++fW2TTTZZpzESvUfX6N27t/ee6EzOuEsIw/tiqV+qn952221euTRDUDP6tHxSswkTLXX9+uuv7fbbb7dZs2Z5ddd+e127drXjjz/e2rZtW3qdihojgAACCDgjQIDlTFNQEAQQQKA0BL7+ebWtWp3fum7eeu1m6pleSbNoNOMm1VK/dM+fywArPAMr1cyvdMuZ6etXff2lrVm1KtO3x3pf+eZbxnpdTS/KJMDS7CvNxPPDSX+WlGZI6W8LFizw9sB688037Y477rCOHTuuU4S4AYt/boWSWrpav379rOuc7QnWLE7vgQTpXq9eg5ZmDTdM923VXp+tr2ZeaiN+LeHUoY38mzZtapqJ989//tP7nQIgLRtu3bq193P4PZql+dvf/tZbGuzvkfeb3/zGCzjDy0+XLFnibcau3/vXadKkiX3++efe+/bZZx8vBNV+e/6RboC1dOlS23777U19acMNN/T27/PL1Lx5c2+24P777x+cX8tmn3jiCW9ps16n4Erv+fnnn+29997z/m/19QMOOCDpHm9ZNR5vRgABBBBAIIUAARZdBAEEEECgVgUUYB03dmnertm2ZZndeWLjrM5fVVXl3cRpNoVuVBVi5erIVYD1yy+/eDeb119/vXfDHL6hzlVZMzmPAqy5g4/I5K2x3lO/7Wa2wR0PxHptTS+KG2CFlxCG+4L8/bBK/URBgQ4/+EwWPKUKWBRsvPzyy97eZlo2qPbV/lsuHCtf3NRs+Q95K0r5Xt/kPcBK5atZSppFp6dPKkDafPPNg/p+8skn3oMaXnnlFW9WpmZK6fBn4m255ZZe8LXRRht5v9cSU4VhegCAzqmlqHqqpIIizYhSGKSZTVdccYVtttlm3ntUvrvvvttr9549e3pLVBWg6Ug3wNLsMYVOKtPvf/97b+++cJk0m0zLpP3zv/POOzZs2DDvWuH3aKaYXFTOFStWxJqRmrdOwokRQAABBEpagACrpJufyiOAAAK1L1AIAZZCC4UTjz32mDeTpnv37jmDSjfASnXh4447zpuh4z/9MNXr8/33YgmwNKtGm6jfcMMN3v5XnTp18mbM+DNi/KAjulzQDzM0E0dPr2zXrl018rhPyVN4oYAj+v58t19N5y+kAEvLOWs6EvkqqFEAqc/oaaedlnAfM385aXjJrh+G6nOo/8LL8vQgAI0lrVq1sosuusj7nGp208iRI72wSn0kGlBqI3+1/cMPP+wFXXvuuWfGAZY/OzBaJl1/8eLFXhilkE7BlAI71V+zwg4//PB1Zln5Y5dLswLr8vPAtRFAAAEEal+AAKv2zbkiAgggUNIChRBg+XvIaAaDbiJ32WWXnLVZrgMsBSXam+mkk04yLQuq66PQAqw4XprFotlXemKhjvDSTYVautn3D39jdwUPiZZ1xg2wdD7tg6S9tzbeeOM4xcz7a4opwMrUN9Gec++++673GVRIdc4551iXLl1qfBKp/+TK6JLUcAM++uijNmLEiGoPZ0h3Btbs2bO95YNaBhk+NHtQD3z47rvvvCdsaqmggjaFWgqyxowZ483cih56WIXKpKWT6vfNmjXLe5/jAggggAACCIQFCLDoDwgggAACtSpQCAHWokWLvL2ONPOmrmdgJduDS7M03n77bW+2xPPPP2+DBw/2lihp7526PIolwFIwqD2stBeRNuYPb8KtmVkKDHUkmmX1+OOPe3tiaa8gLdEK3+inWkKoAOHTTz+10aNHe+GpzqHwzIUZdoUUYLVp08YzjG62no6vZmRpNuaPP/7otcmLL77oLaVTG4ZnYOmzqGWCmr2kQ31Hobdmbu63335eAKnle/7hz+Ly95hK9Hn199wKf/7TDbBUbj+gCl/Dn+GlPb38v3/wwQden1V4rz27Ej2EQnaa2ab6JDpvXY47XBsBBBBAoDQECLBKo52pJQIIIOCMQCEEWOHlNK7ugeU3qPblUZiiUEU3xrmcLZZJpym0AEuzqhIFHTXV3d9gPZWPgozwEjC9PlWA5Z9T4cPZZ5/tPQkuOssr1XXz9fdiCLBS+Wp/KoU548ePt6eeesp7mqB/qD0VJH755ZfVAiz9XTPvZs6c6e1fpZArfOy6667e3lk77bSTtyzPD6LitFNtBVj+Msg4ZVLARYAVR4rXIIAAAgjkWoAAK9einA8BBBBAoEaBQgiwVIG4S/38yiqY+Mtf/mK6WT3yyCNt/fXXT+gQ97z+DWWqpyD6sykUXrkQdBR7gKV9izQ7T7Os/KfNJWpo/8lt4c270wmw9Fo/6AjP9qnL4aWYAqxkvq+++qppjycFVwqDO3fu7LWz9iJr27at1+5afldTm2iJnmZHPv300zZjxgxvzyvtc6UN3bfZZptgo//zzjvPO1fcI58zsPxlkL/73e9YHhi3QXgdAggggECtCxBg1To5F0QAAQRKW6BQAix/M261ljY63nbbbZM2nGZt3Hvvvd7+N9Ene0XfRICVXf+v7acQRkurYELLNRVqaPnmBhtskLBC/uu0fNAPLgiwam772ngKYbgE0YDQf3iDluRqSeChhx66zkbmWlasDd7jhopajqwnmmp88ANmhVrqQ6nC6ahWPgOs8MbyzK7Kbozi3QgggAAC+RMgwMqfLWdGAAEEEEggoADr0oeq8mpz2wmNsz6/NurW/ka6kR00aJA360ZLiBIdWsZ3xhlnmP5XoUaPHj2SXj/XAZa/JM2lJYQLLjs3a/+aTtBi/KSsz+/PcEtnCWF48/ZET3cLF8qfqXX//fd7T5TT/kJaPhZ3CeFPP/3khSQKO1yYWae6rXpth6zdazpB/R1nmDXcMKtrZOPrv1cFSBTiKODSPnMKscIB1u23325Tp071NjjXUylTBU/+HmoKtxKF4/7YM336dDviiCPs+OOP9/bQymeAFX74wNVXX20DBgxYJ7x77bXXvKWQeiKnxsNk4W1WDcibEUAAAQQQqEGAAIvugQACCCCAQBKBOXPmeE+B01443bp1szPPPNO0xMbfkHnlypX28ssv25/+9Cdvc2M9iUw3uJWVlXkPsHTt9957z66//npvqdLBBx9suvHkyWDxunMmAZb2pTr11FNNs/O0ub82ea/p8PfK2muvvbxgUxuLpwpYtHG49lhSWKGgRMvYFGBp+RpHaoFsfOfOneu177PPPut9lrQUuLy83Luo2l4z6RRs6QgHWNrzSktFtUzwmmuusQ4dOgThz4cffujtZaaxZNy4cbbDDjt4T7HU/61xQw8JOP/882277bbz3qPP9RNPPOH9TYf/Hv3f+QywdH59Jk4++WTvuppN2qtXL2vYsKFphqnC+UsvvdR7YIRmlKm+Ki8HAggggAACtSlAgFWb2lwLAQQQQKDgBHTj+uc//9kLE3To8fJbbLGFdxOq0Ep75Whmlm7odPNXU3il96c7AysOmEIOPe1OTzXjiCeQSYDlP10w1TJRvwT+TJu33nrL2/dIs3P8gEV9J9Wh9lSQsttuu6V6KX//f4FsfBXU6MmP2ptKs6P8pwT6TwTUzwp1tBxQT4fUzLqKigrTPnQ33HCDF1LqUBilzd7992l80DmPOeaYIBDTDD09IEKbxevYcccdrWnTpt5+WapD8+bNbdSoUda7d+8gKMp3gKX6P/roo94sK41r0fqrnEOHDvVC/VTjHB0SAQQQQACBfAgQYOVDlXMigAACCBSVgGZFKISYNm2avf76697MJ/9GtWvXrnbYYYfZVlttFWtGQq4CLAVpehpY9+7dvdlXuvnliC+QboAV3iz/r3/9qx111FEpL6aQUzNyNIOqX79+XhD63Xff2fDhw73wM9Gh4EIzu/bee2+vX2nWFkd8gVQBVipfzYDTUjk9PVIzqxRk7b777t7edtoTS0vtRo4c6YVWWmKszd116PeajTl58mRvrFAQpc+oZt9pCaD20IvOWNK4omtNmDDBu5YfGmlM0Xuis+7yHWCpHgqxFLzeeeed3hMw/TBtzz339GaYKkz1Z6DGbxVeiQ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IsHLjyFkQQAABBBBAAAEEEEAAAQQQQAABBPIkQICVJ1hOiwACCCCAAAIIIIAAAggggAACCCCQGwECrNw4chYEEEAAAQQQQAABBBBAAAEEEEAAgTwJEGDlCZbTIoAAAggggAACCCCAAAIIIIAAAgjkRoAAKzeOnAUBBBBAAAEEEEAAAQQQQAABBBBAIE8CBFh5guW0CCCAAAIIIIAAAggggAACCCCAAAK5ESDAyo0jZ0EAAQQQQAABBBBAAAEEEEAAAQQQyJMAAVaeYDktAggggAACCCCAAAIIIIAAAggggEBuBAiwcuPIWRBAAAEEEEAAAQQQQAABBBBAAAEE8iRAgJUnWE6LAAIIIIAAAggggAACCCCAAAIIIJAbAQKs3DhyFgQQQAABBBBAAAEEEEAAAQQQQACBPAkQYOUJltMigAACCCCAAAIIIIAAAggggAACCORGgAArN46cBQEEEEAAAQQQQAABBBBAAAEEEEAgTwIEWHmC5bQIIIAAAggggAACCCCAAAIIIIAAArkRIMDKjSNnQQABBBBAAAEEEEAAAQQQQAABBBDIkwABVp5gOS0CCCCAAAIIIIAAAggggA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KKsBauXKlXXLJJfbmm2/aPffcYy1btkyosHr1anv++eftlltusVmzZtmKFSusS5cuNnToUDv44IOtoqIi4fu++OILu+mmm+yxxx6zjz76yDp16mT9+vWzIUOGWOvWrRO+p6qqyqZPn27jx4+3l19+2Ro0aGBdu3a1ESNG2D777GNlZWW5aSnOggACCCCAAAIIIIAAAggggAACCJSoQMEEWAqvbr31Vrvgggtsjz32SBpgrVq1yiZOnGinnHKKLVy40HbbbTcvVHr77be9n/V+/dekSZNqTa6/Dx8+3F5//XXbZpttrG3btvbJJ5/Yl19+ad27d7fRo0db+/btq71H4dXVV19tF198sTVt2tQ6duzohWWvvfaa9/OoUaO8c5aXl5do96LaCCCAAAIIIIAAAggggAACCCCAQPYCBRFgKXhSGHTllVd6Ne7Ro0fSAEuzoI4++mjbaKONbMyYMbbTTjt57/nss8/s1FNPtRdeeMHGjRtn/fv3D/TmzJljJ554oj399NN2/fXX27HHHuuFTosXL7ZrrrnGLrvsMjv55JO9sKpx48bB+yZNmmTDhg2zvffe27vWZpttZmvWrLHZs2d7Adr333/vlVOzvzgQQAABBBBAAAEEEEAAAQQQQAABBDITcDrA0qyrZ5991v74xz/aG2+8YW3atLGlS5cmnYGlGVHnnHOO3Xjjjfbggw/a4YcfXk3l3Xff9YKrDh062G233WYtWrTw/v7QQw9Znz59vIBLIVV4ieGCBQu8MGrmzJn28MMPW+fOnb33zJs3z1taqNlW4d/7F5wxY4b17dvXBg8evM45M2sq3oUAAggggAACCCCAAAIIIIAAAgiUpoDTAZZmU+25557ecryTTjrJevfu7f2vZlcl2gNLy/0GDBhgDRs29P6+8cYbV2vVJUuW2GmnnebtcTVt2jRvdtby5cvtvPPO82ZeKXTaf//91+kJd999tzcr67rrrrMzzjjD+7v24erVq5d169bNm32lMoYPzepSWXTNe++915udxYEAAggggAACCCCAAAIIIIAAAgggkL6A0wGWZl09+eSTXnjUrl07b2P1I488MmmApdlQ2q9Kr7nhhhussrJyHZErrrjC27NK+2RpqaFmUh1zzDH21Vdf2f333+/NzooefpCmZYYKurSMcPLkyd5sLm0qr//q1atX7W2aKaawa+zYsfbSSy+xjDD9vsk7EEAAAQQQQAABBBBAAAEEEEAAAU/A6QAr2kapAqxHH33UDjnkEC840n5ZmokVPTQza+DAgXb55ZfbRRdd5G3SrplSOpLNlEp0XQVZZ555ZrVZWdFrRcMy+hwCCCCAAAIIIIAAAggggAACCCCAQPoCRRVgRcOpRBzR16QKxXSORK+JE07FeU36TcY7EEAAAQQQQAABBBBAAAEEEEAAgdISIMBKsSyRAKu0PhDUFgEEEEAAAQQQQAABBBBAAAEE3BMgwHI0wJr78Wz77xu3mDVoYE03Wd+9nkOJEEAAAQQQQAABBBBAAAEEEECg6ARW1W9hW+52vnP1KqoAa+bMmd4m7ueff75p+V79+vXXAfeXEI4aNcp73X//+19vM3cdiZ5cqN/7Swg33XRTmzBhgrVo0cLbnH348OF26623mjZ3T3T4SwgnTZrkbSyfzvHGlcOt0y63pfMWXosAAggggAACCCCAAAIIIIAAAghkJbC0/tb2cdO7baeddsrqPLl+c1EFWMX0FMJcBVhlbU/JdZ/hfAgggEBRC/z4449e/dq0aVPU9aRyCCCAgKsCjMOutgzlQgCBQhBY/fVNWReTACtrwsSbqYdP6z9RUE8fTDSbauHChTZy5Eh7+umnbdq0aV6auHz5cjvvvPNMTxWcMWOG7b///uuU1J9tdd1113lPONTx5ptvWq9evaxbt242ZswYa9q0abX3+TO7dP5kTzesiVpwXq8AACAASURBVGTGH662Tm9NsXkVrWz5mKm23eYVORDkFAgggAACqQQ0vutw7V+cUpWbvyOAAALFIsA4XCwtST0QQKBQBVwdh4tqBlZVVZWdc845duONN9qDDz5ohx9+eLX+8u6771r//v2tQ4cOdtttt3lLAXU89NBD1qdPHzv11FPt6quvtoqKtWHRggUL7JRTTjEtT3z44Yetc+fO3nvmzZtnQ4YMMc36Cv/ev6DCsL59+9rgwYPXOWecTuwHWHrtU8Mn2cC+W8Z5G69BAAEEEMhSwNUv7CyrxdsRQACBghFgHC6YpqKgCCBQpAKujsNFFWCp77z88svenlYbbbSR3XTTTbbzzjtbvXr17LPPPvMCqscee8wmTpwY7Hul98yZM8fbx0ozszQTa+DAgV6ItXjxYrvmmmvssssu8/6uvzVu3DjootrbatiwYbb33nt7odmWW25pa9assdmzZ3uh11dffWV6jf6e7hEOsG7Z61q7+JK90j0Fr0cAAQQQyEDA1S/sDKrCWxBAAIGCFGAcLshmo9AIIFBEAq6Ow0UXYK1cudLbWP2CCy4wLRncbbfdrEGDBvb22297P+v3+q9JkybVuterr75qI0aMsHfeece22WYba9u2rX3yySemZYnaGH706NHWvn37au9RwKXN4PWflhB27NjRVqxY4c3K0s/6vTZ6Ly8vT7srhwOssR3+YBeOPiLtc/AGBBBAAIH0BVz9wk6/JrwDAQQQKEwBxuHCbDdKjQACxSPg6jhcdAGWuszq1avt+eeft1tuucVmzZrlhUpdunSxoUOH2sEHH1xtiWC4i33xxRferC3N0tKTBzt16mT9+vXzlgq2bt06YW/UssXp06fb+PHjvdlfCsu6du3qhWH77LOPlZWVZdSLwwHWQ5sfY4dcO9I2apbZuTIqAG9CAAEESlTA1S/sEm0Oqo0AAiUowDhcgo1OlRFAwCkBV8fhggqwnGrRPBfm+fP/Yr95Y6p3lRd/1d3WnHqJ9dmlQZ6vyukRQAABBFz9wqZlEEAAgVIRYBwulZamnggg4KqAq+MwAZajPeYfF//ZtnjlEa90HzTf3qYecpNdf8za/bccLTbFQgABBApewNUv7IKHpQIIIIBATAHG4ZhQvAwBBBDIk4Cr4zABVp4aPNvTvnfFFbbh89O80/zUaEM7eY9JNuuC6vt2ZXsN3o8AAgggsK6Aq1/YtBUCCCBQKgKMw6XS0tQTAQRcFXB1HCbAcrTHfPqXS63ZrMeD0p2y+31218W/tgpWETraYhQLAQSKRcDVL+xi8aUeCCCAQCoBxuFUQvwdAQQQyK+Aq+MwAVZ+2z3js3963ZXW7PGHgvdfvuPf7Ijjd7W9O9TP+Jy8EQEEEEAgtYCrX9ipS84rEEAAgeIQYBwujnakFgggULgCro7DBFiO9qkPx95kLR+YEJTu5m3PswbdDrILDqlwtMQUCwEEECgOAVe/sItDl1oggAACqQUYh1Mb8QoEEEAgnwKujsMEWPls9SzO/f7EO631nTcHZ3hgi+Ns+tbH2eN/qMzirLwVAQQQQCCVgKtf2KnKzd8RQACBYhFgHC6WlqQeCCBQqAKujsMEWI72qPemTrENx1wdlO7ZXx1oY7f9Axu5O9peFAsBBIpHwNUv7OIRpiYIIIBAzQKMw/QQBBBAoG4FXB2HCbDqtl8kvfo7M5+yja+6KPj7ey062Z86XWc3HdvIfrMJ+2A52mwUCwEEikDA1S/sIqClCggggEAsAcbhWEy8CAEEEMibgKvjMAFW3po8uxO/9cortunFpwcn+aHxxnba7vfYkbs1sGH7Nczu5LwbAQQQQCCpgKtf2DQZAgggUCoCjMOl0tLUEwEEXBVwdRwmwHK0x6jDtDt3RFC6VfXq2yl7TLLKX7Wxu4Y3drTUFAsBBBAofAFXv7ALX5YaIIAAAvEEGIfjOfEqBBBAIF8Cro7DBFj5avEsz6sO0/ays63eksXBmS7Z8Sb7qPl27IOVpS1vRwABBGoScPULm1ZDAAEESkWAcbhUWpp6IoCAqwKujsMEWI72GHWYDW++xiq+/Cwo4ejfXmgvbdjV7h1ZaRs2q+doySkWAgggUNgCrn5hF7YqpUcAAQTiCzAOx7filQgggEA+BFwdhwmw8tHaOTinOkzLBydak3+8HJxt0q+H2sObHW0nd6+ww3Yuz8FVOAUCCCCAQFTA1S9sWgoBBBAoFQHG4VJpaeqJAAKuCrg6DhNgOdpj1GHWf3GWNZ8+JSjh0xv3svEdzrSOm5XZtUezD5ajTUexEECgwAVc/cIucFaKjwACCMQWYByOTcULEUAAgbwIuDoOE2DlpbmzP6k6TKOP/m1tbh8dnOydDXaxv3S82vt51gVNsr8IZ0AAAQQQWEfA1S9smgoBBBAoFQHG4VJpaeqJAAKuCrg6DhNgOdpj1GHqz/vZNrnywqCE3zZpZ2ftepf388NnVlrTRuyD5WjzUSwEEChgAVe/sAuYlKIjgAACaQkwDqfFxYsRQACBnAu4Og4TYOW8qXNzQr/DtDt3RHDC5WUN7eQuk21Bg+Z2aZ8K22sb9sHKjTZnQQABBNYKuPqFTRshgAACpSLAOFwqLU09EUDAVQFXx2ECLEd7jN9hNrvkTFuzbGlQygt3vtk+XX9b23+7cjuvd4WjpadYCCCAQOEKuPqFXbiilBwBBBBIT4BxOD0vXo0AAgjkWsDVcZgAK9ctnaPz+R1my9tutJUffxCc9W/bXWqvtdnHKhvWs2lnV+boapwGAQQQQMAXcPULmxZCAAEESkWAcbhUWpp6IoCAqwKujsMEWI72GL/DbP30dFs287GglPdsdaJNa9ff+3nm+U2sjG2wHG1BioUAAoUq4OoXdqF6Um4EEEAgXQHG4XTFeD0CCCCQWwFXx2ECrNy2c87O5neYbT9+zxbfNiY474xND7Xbtz7N+3nMcY2sw8b1c3ZNToQAAgggYObqFzZtgwACCJSKAONwqbQ09UQAAVcFXB2HCbAc7TF+h/nd8sX2y0VnB6X8Z6vd7ertR3k/D9ijgQ3Zt6GjNaBYCCCAQGEKuPqFXZialBoBBBBIX4BxOH0z3oEAAgjkUsDVcZgAK5etnMNz+R2m40ZtbO6xfYIzf9VkCztn19u9n9u1rGd3nMg+WDlk51QIIIAAM7DoAwgggEAdC7h641THLFweAQQQqDUBV8dhAqxa6wLpXSjoMDvuaHP23zV489LyxnbSHg+a/lfHrAuapHdiXo0AAgggUKOAq1/YNBsCCCBQKgKMw6XS0tQTAQRcFXB1HCbAcrTHhDvMTz33sDUrVwYlPW+XcfZF0/bez3cNb2ybblDmaC0oFgIIIFB4Aq5+YReeJCVGAAEEMhNgHM7MjXchgAACuRJwdRwmwMpVC+f4POEOM3fYAFv12afBFa793eX2Ruu9vJ9P61FhvXcqz/HVOR0CCCBQugKufmGXbotQcwQQKDUBxuFSa3HqiwACrgm4Og4TYLnWU/6/POEOs+DPF1rVszOCkt7dfqQ93rav9/OOm9e3awY0crQWFAsBBBAoPAFXv7ALT5ISI4AAApkJMA5n5sa7EEAAgVwJuDoOE2DlqoVzfJ5wh1k8YbwtuWtccIUn2va1u9qPDH5mH6wc43M6BBAoaQFXv7BLulGoPAIIlJQA43BJNTeVRQABBwVcHYcJsBzsLCpSuMNUvTDLFlx+flDSN1rvadf+7org5ymnVVqLJvUcrQnFQgABBApLwNUv7MJSpLQIIIBA5gKMw5nb8U4EEEAgFwKujsMEWLlo3TycI9xhVn7xmc0b2j+4yncbtLczOq6dkXV53wrrsjX7YOWhGTglAgiUoICrX9gl2BRUGQEESlSAcbhEG55qI4CAMwKujsMEWM50keoFCXeYNVVV9tNB/9u0XceKRuvbcbs9aKvK/hda9di+3M45uMLRmlAsBBBAoLAEXP3CLixFSosAAghkLsA4nLkd70QAAQRyIeDqOEyAlYvWzcM5oh1mTrfO1a7yh11vs6+bbOn9br1G9eyRMyvzUApOiQACCJSegKtf2KXXEtQYAQRKVYBxuFRbnnojgIArAq6OwwRYrvSQSDmiHWbe8Ufayq8+D1519faj7J+tdg9+fuKcJtaQVYSOtibFQgCBQhJw9Qu7kAwpKwIIIJCNAONwNnq8FwEEEMhewNVxmAAr+7bNyxmiHWbBpeda1UvPBtd6aIfT7P6WhwY/3zCokW23af28lIWTIoAAAqUk4OoXdim1AXVFAIHSFmAcLu32p/YIIFD3Aq6OwwRYdd83EpYg2mGW3HmrLZ54e/Daf+90lF3RbFjw88AuDW3wPg0crQ3FQgABBApHwNUv7MIRpKQIIIBAdgKMw9n58W4EEEAgWwFXx2ECrGxbNk/vj3aYqmeesgWjLgqutqDTfjasxdqfN29VZrcNa5yn0nBaBBBAoHQEXP3CLp0WoKYIIFDqAozDpd4DqD8CCNS1gKvjMAFWXfeMJNePdpiV//nY5p04cO2r2//W+rcdXe3dsy5o4mhtKBYCCCBQOAKufmEXjiAlRQABBLITYBzOzo93I4AAAtkKuDoOE2Bl27J5en+0w6xevMh+PmS/4Gr1mrew43efaour1gS/G39CY9uidVmeSsRpEUAAgdIQcPULuzT0qSUCCCBgxjhML0AAAQTqVsDVcZgAq277RdKrJ+owc7p1rvb6ewbcZ9O+3yj43ek9G1qvHdkHy9EmpVgIIFAgAq5+YRcIH8VEAAEEshZgHM6akBMggAACWQm4Og4TYGXVrPl7c6IOM3fQ4bbqv98EF/1gyHV22eedgp932bK+Xdm/Uf4KxZkRQACBEhBw9Qu7BOipIgIIIOAJMA7TERBAAIG6FXB1HCbAqtt+kfTqiTrMLxeeactfeyl4z9Ih59rgz3tWOwf7YDnaoBQLAQQKRsDVL+yCAaSgCCCAQJYCjMNZAvJ2BBBAIEsBV8dhAqwsGzZfb0/UYRb/fbQtmXx3cMnKo46z3j8cW60I941sbG2asQ9WvtqF8yKAQPELuPqFXfzy1BABBBD4nwDjMD0BAQQQqFsBV8dhAqy67RdJr56owyx7arotvOby4D2N9uthl7T7o73z1argd5f3bWRdtq7vaK0oFgIIIOC+gKtf2O7LUUIEEEAgNwKMw7lx5CwIIIBApgKujsMEWJm2aJ7fl6jDrPzw3zbv5MHBlct/u71NP+IWu/OF5cHvDtih3M4+qCLPpeP0CCCAQPEKuPqFXbzi1AwBBBCoLsA4TI9AAAEE6lbA1XGYAKtu+0XSqyfqMKvnz7Of+/YI3lPWqrV9c9WjduY9y4Lfrd+4nk09o9LRWlEsBBBAwH0BV7+w3ZejhAgggEBuBBiHc+PIWRBAAIFMBVwdhwmwMm3RPL8vWYeZ061ztSs3mTDNet2xXrXfPXpWpTWpqJfnEnJ6BBBAoDgFXP3CLk5taoUAAgisK8A4TK9AAAEE6lbA1XGYAKtu+0XSqyfrMHOP6mWr5vwQvK/ZNWNsxOzt7Is5q4PfXXt0Y+u4GRu5O9q0FAsBBBwXcPUL23E2iocAAgjkTIBxOGeUnAgBBBDISMDVcZgAK6PmzP+bknWY+eedYitmvx4UoOnZF9r4sh42dfbK4HeD9mpox+7VIP+F5AoIIIBAEQq4+oVdhNRUCQEEEEgowDhMx0AAAQTqVsDVcZgAq277RdKrJ+swi2653pY+eF/wvibHDLV/7na8XfJgVfC7LduU2d+HNna0ZhQLAQQQcFvA1S9st9UoHQIIIJA7Acbh3FlyJgQQQCATAVfHYQKsTFqzFt6TrMMsfWyqLbr+L0EJKvY/0KpOusT637SkWqlmXdCkFkrJJRBAAIHiE3D1C7v4pKkRAgggkFiAcZiegQACCNStgKvjMAFW3faLpFdP1mFWvPe2zT99WPC+BtvvaM2vu9WOuHGJzV20Jvj9LYMb2da/qu9o7SgWAggg4K6Aq1/Y7opRMgQQQCC3AozDufXkbAgggEC6Aq6OwwRY6bZkLb0+WYdZ/dMc+7n/QUEp6m/0K9tg4iM26tEqm/Xe2n2wzjywwg7qWF5LpeUyCCCAQPEIuPqFXTzC1AQBBBCoWYBxmB6CAAII1K2Aq+MwAVbd9oukV6+pw8zp1jl4X7169azllKfsyS+a2F8fWx78ftdf17dRRzZytHYUCwEEEHBXwNUvbHfFKBkCCCCQWwHG4dx6cjYEEEAgXQFXx2ECrHRbspZeX1OH+fmInrZ63tygJM2vG2vfbLSDDR2/tFrp2AerlhqLyyCAQFEJuPqFXVTIVAYBBBCoQYBxmO6BAAII1K2Aq+MwAVbd9oukV6+pw8w/a4SteOfN4L3rn3epVXQ70LpfudhWrV57yrtHNLZNWpQ5WkOKhQACCLgp4OoXtptalAoBBBDIvQDjcO5NOSMCCCCQjoCr4zABVjqtWIuvranDLLrxalv66JSgNJXHnWhNBg6x8yZX2Rv/WbsP1oWHVtjvf8M+WLXYbFwKAQSKQMDVL+wioKUKCCCAQCwBxuFYTLwIAQQQyJuAq+MwAVbemjy7E9fUYZY98oAtvOma4AKNDuhtTc+60O5/fYWNnbV2H6yDOzWwMw5omF1BeDcCCCBQYgKufmGXWDNQXQQQKGEBxuESbnyqjgACTgi4Og4TYDnRPdYtRE0dZsVbs23+H04K3tRwx87W7OrR9u5Xq+yMicuC3zerrGcPnV7paA0pFgIIIOCmgKtf2G5qUSoEEEAg9wKMw7k35YwIIIBAOgKujsMEWOm0Yi2+tqYOs+r7/9rcgYcGpam/8aa2wd0PWdWKNXbgNUuqlVIBloIsDgQQQACBeAKufmHHKz2vQgABBApfgHG48NuQGiCAQGELuDoOE2A52q9SdZg53TqvLXl5ubWa+rTVa1xpJ92x1D76bu1O7lce2ch2+XV9R2tJsRBAAAH3BFKNv+6VmBIhgAACxSXAOFxc7UltEECg8ARcHYcJsBztS6k6zE+HdbU1CxcGpW8x5k4r3+Y39vdnl9ukV1cEvz9u74Z2zJ4NHK0lxUIAAQTcE0g1/rpXYkqEAAIIFJcA43BxtSe1QQCBwhNwdRwmwHK0L6XqMPNPP8FWvPdOUPqmF1xhjfbrYa98ssouemDtPlhbbVhmY4c0drSWFAsBBBBwTyDV+OteiSkRAgggUFwCjMPF1Z7UBgEECk/A1XGYAMvRvpSqwyy87s+27PFHgtI3GTrSKvsfa3MXrbEjbqy+D9aT51Rag3L2wXK0qSkWAgg4JpBq/HWsuBQHAQQQKDoBxuGia1IqhAACBSbg6jhMgOVoR0rVYZY+eJ8tuuX6oPSNex1u6512nvfzwJuX2nfz1+6DddOxje03m5Q5WlOKhQACCLglkGr8dau0lAYBBBAoPgHG4eJrU2qEAAKFJeDqOEyA5Wg/StVhlr/xqv1y/mlB6Rvusrs1+8sN3s/XPl5lj7+9MvjbKd0b2qE7sw+Wo01NsRBAwDGBVOOvY8WlOAgggEDRCTAOF12TUiEEECgwAVfHYQIsRztSqg6z6usvbe7gI4LS12+3uW1w+/3ezzP+tdKumlYV/G339vXtT0c0crSmFAsBBBBwSyDV+OtWaSkNAgggUHwCjMPF16bUCAEECkvA1XGYAMvRfpSqw6xZucJ+6tklKH29ikbWatpzZmVl9uVPq+34cUur1WzWBU0crSnFQgABBNwSSDX+ulVaSoMAAggUnwDjcPG1KTVCAIHCEnB1HCbAcrQfxekwPx28j61ZtjaoavH3e618i628GvX662Jbsnxt5W4fVmmbtWIjd0ebm2IhgIBDAnHGX4eKS1EQQACBohNgHC66JqVCCCBQYAKujsMEWI52pDgdZv7I42zFR+8HNVj/4r9Yxd5dvZ8vebDKXvpo7T5Y5/WusP23K3e0thQLAQQQcEcgzvjrTmkpCQIIIFB8AozDxdem1AgBBApLwNVxmADL0X4Up8MsuOpSq5r5eFCD9U48zRofcbT384P/WGE3P712ClbvHRvYaT0bOlpbioUAAgi4IxBn/HWntJQEAQQQKD4BxuHia1NqhAAChSXg6jhMgOVoP4rTYZZMutsWjx8d1KDxoUfYeif/wfv5vW9W2Wl3Lwv+tkGTevbAaZWO1pZiIYAAAu4IxBl/3SktJUEAAQSKT4BxuPjalBohgEBhCbg6DhNgOdqP4nSY5a++YL9cdHZQg4a772XNrrjW+3nlKrMeVy2uVrtJJ1da6/XZB8vRJqdYCCDgiECc8deRolIMBBBAoCgFGIeLslmpFAIIFJCAq+MwAZajnShOh1n5+ac274QBQQ3Kt9zKWoy7N/j59AlL7V9frw5+vuKIRrZH+/qO1phiIYAAAm4IxBl/3SgppUAAAQSKU4BxuDjblVohgEDhCLg6DhNgOdqH4nSYNUuX2E+99g1qUK+yibV69Nng5ztfWG4TXloR/HzMng3suL3ZB8vRJqdYCCDgiECc8deRolIMBBBAoCgFGIeLslmpFAIIFJCAq+MwAZajnShuh5nTcw+zlWufNrjBXQ9a/U3aerV67ZOV9scHqoIabvOrMrt5cGNHa0yxEEAAATcE4o6/bpSWUiCAAALFJ8A4XHxtSo0QQKCwBFwdhwmwHO1HcTvMvBOPtpX/+SSohfbA0l5YOuYtXmN9b1hSrYbTzq60yobsg+Vos1MsBBBwQCDu+OtAUSkCAgggUJQCjMNF2axUCgEECkjA1XGYAMvRThS3wyz484VW9eyMoBbrnXSmNT68f/Dz8eOW2pc/rd0H69qjG1nHzdgHy9Fmp1gIIOCAQNzx14GiUgQEEECgKAUYh4uyWakUAggUkICr4zABlqOdKG6HWTLxNlt859igFo37DLD1Rpwe/Dx6xnKbOnvtPlgjujW0vp0bOFprioUAAgjUvUDc8bfuS0oJEEAAgeIUYBwuznalVgggUDgCro7DBFiO9qG4HabqhWdsweXnBbWo2Ov3tv4lVwU/P/3eSvvLo2v3weqydbld3rfC0VpTLAQQQKDuBeKOv3VfUkqAAAIIFKcA43Bxtiu1QgCBwhFwdRwmwHK0D8XtMCs//tDmnTQoqEV5+w7W4pa7g5+/+nm1DR67tFotZ13QxNFaUywEEECg7gXijr91X1JKgAACCBSnAONwcbYrtUIAgcIRcHUcJsBytA/F7TCrFy6wnw/rFtSi3vrNrNVDM6vVqs/fltj8JWuC3409vrFttVGZozWnWAgggEDdCsQdf+u2lFwdAQQQKF4BxuHibVtqhgAChSHg6jhMgOVo/0mnw8zp1rlaLVpOeszKWrUOfjfqkSqb9e+Vwc9nH1RhB+xQ7mjNKRYCCCBQtwLpjL91W1KujgACCBSnAONwcbYrtUIAgcIRcHUcJsBytA+l02HmHt/PVn31RVCTZlfdZA132jX4eerslTZ6xtp9sHrv2MBO69nQ0ZpTLAQQQKBuBdIZf+u2pFwdAQQQKE4BxuHibFdqhQAChSPg6jhMgOVoH0qnwyy47DyrevGZoCbrnXqONe7dN/j5g29X28l3rd0Hq1XTejb5lEpHa06xEEAAgboVSGf8rduScnUEEECgOAUYh4uzXakVAggUjoCr4zABlqN9KJ0Os/iOW23JPbcHNak8cpA1OeHk4OfVa8x6XLXYVq9eW9mJJ1Xar5rXc7T2FAsBBBCoO4F0xt+6KyVXRgABBIpXgHG4eNuWmiGAQGEIuDoOE2A52n/S6TBVzzxlC0ZdFNSkYp9utv5Fo6rV7Nz7ltnsz1cFv7v4sArbZ1v2wXK0+SkWAgjUoUA6428dFpNLI4AAAkUrwDhctE1LxRBAoEAEXB2HCbAc7UDpdJgV7//L5p86JKhJ+bbbWYub1s7I0h8mvLTC7nxhefCao/ZoaEP3beBo7SkWAgggUHcC6Yy/dVdKrowAAggUrwDjcPG2LTVDAIHCEHB1HCbAcrT/pNNhVs/92X7ud0BQk7INWlrL+5+oVrN//GeVnT95WfC7bTcus9HHNXa09hQLAQQQqDuBdMbfuislV0YAAQSKV4BxuHjblpohgEBhCLg6DhNgOdp/0u0wc7p1rlaTlg/NtLL1mwW/+2XJGjv8b0uqvWbqGU1sfTIsR3sAxUIAgboSSHf8ratycl0EEECgWAUYh4u1ZakXAggUioCr4zABlqM9KN0OM3fQ4bbqv98EtWn+t79bg+12qFa7EXcstY+/W7uT+1VHNbKdt6jvqADFQgABBOpGIN3xt25KyVURQACB4hVgHC7etqVmCCBQGAKujsMEWI72n3Q7zIKLzrKqV18MatP0zAus0YGHVqvdzTOX24NvrAh+N2TfBjZgj4aOClAsBBBAoG4E0h1/66aUXBUBBBAoXgHG4eJtW2qGAAKFIeDqOEyA5Wj/SbfDLPr7TbZ08oSgNpUDBluT40dUq92sf6+0UY9UBb/bu0O5XXJ4haMCFAsBBBCoG4F0x9+6KSVXRQABBIpXgHG4eNuWmiGAQGEIuDoOE2A52n/S7TDLnppuC6+5PKhNRdeetv75a3/WH76du9oG3bo0eE29emZPntPEyllF6GgvoFgIIFAXAumOv3VRRq6JAAIIFLMA43Axty51QwCBQhBwdRwmwHK096TbYVa8+0+bf+bwoDYNtutozf82bp3aDRizxH74ZU3wez2JUE8k5EAAAQQQ+J9AuuMvbggggAACuRVgHM6tJ2dDAAEE0hVwdRwmwEq3JWvp9el2mNU/fm8/D+gdlK6sdRtred/0dUp71bQqm/GvlcHvT+3R0A7ZqUEt1YrLIIAAAu4LpDv+ul8jSogAAggUlgDjcGG1F6VFAIHiE3B1HCbAcrSvZdJh5nTrXK02rR57wepVNKr2u0feXGE3PrU8+N0BO5Tb2QexD5aj3YBiIYBAHQhkMv7WQTG5JAIIIFC0AozDRdu0VAwBBApEu7bDRAAAIABJREFUwNVxmADL0Q6USYf5+ahetnrOD0GNmt98lzXYettqNfzwv6ts5J3Lgt+1Wb+e3XdypaMKFAsBBBCofYFMxt/aLyVXRAABBIpXgHG4eNuWmiGAQGEIuDoOE2A52n8y6TC/nHeqLZ/9WlCjpudeao32P7BaDdesMet17RJbunztPlh3DGts7VqxD5ajXYFiIYBALQtkMv7WchG5HAIIIFDUAozDRd28VA4BBApAwNVxmADL0c6TSYdZdPP1tvSh+4IaVQ46wZoMOmGdGl48pcpe/njtPlgXHFJhXX9b7qgExUIAAQRqVyCT8bd2S8jVEEAAgeIWYBwu7valdggg4L6Aq+MwAZajfSeTDrPssam28Pq/BDVq1ONga/qHi9ep4T0vr7Dbn1+7D1bfzg1sRLeGjkpQLAQQQKB2BTIZf2u3hFwNAQQQKG4BxuHibl9qhwAC7gu4Og4TYDnadzLpMCvefN3mn3tKUKMGO+xkza+9ZZ0azv58lZ1739p9sH67aX27cVD1zd4dZaFYCCCAQN4FMhl/814oLoAAAgiUkADjcAk1NlVFAAEnBVwdhwmwnOwuZpl0mFXffmNzjz08qFH9jTa2DSY+vE4NFy5dY4dev6Ta7+8/tdJarlfPUQ2KhQACCNSeQCbjb+2VjishgAACxS/AOFz8bUwNEUDAbQFXx2ECLEf7TUYdZvVqm9N9t7U1KiuzVk++YvXK1t2g/fQJy+xfX68KXvunIyps9/bsg+Vod6BYCCBQiwIZjb+1WD4uhQACCBS7AONwsbcw9UMAAdcFXB2HCbAc7TmZdpif+x1gq+f+HNRqg/GTrP7mW65Ty1tnLbcHXl8R/P7YvRraoL0aOKpBsRBAAIHaE8h0/K29EnIlBBBAoLgFGIeLu32pHQIIuC/g6jhMgOVo38m0w8w/e4StePvNoFbNLr7SGu693zq1fO79lXbFw1XB73dvX9/+dAT7YDnaHSgWAgjUokCm428tFpFLIYAAAkUtwDhc1M1L5RBAoAAEXB2HCbAc7TyZdphFN11jSx95IKhVk8EjrPLowevU8rv5a2zgzWv3wSovM3vkrCbWiElYjvYIioUAArUlkOn4W1vl4zoIIIBAsQswDhd7C1M/BBBwXcDVcZgAy9Gek2mHWfrw/bZo9F+DWjU68BBreuYfE9Zy8Ngl9tXPa4K/XT+wkW3frr6jIhQLAQQQqB2BTMff2ikdV0EAAQSKX4BxuPjbmBoigIDbAq6OwwRYjvabTDvM8tdftl/+eEZQq4Y77WrNrropYS3/+liVPfHOyuBvJ+1fYX12YSN3R7sExUIAgVoSyHT8raXicRkEEECg6AUYh4u+iakgAgg4LuDqOFxUAdbLL79se+65Z6yucOKJJ9r1119vjRs39l7/7rvvWt++fe2TTz5J+v6XXnrJunTpUu3vVVVVNn36dBs/frzp+g0aNLCuXbvaiBEjbJ999rGyBE8AjFPATDvMqi8/t7lDjgwuUX/TdrbBnVMSXnLaP1fa355cuw9Wt+3K7fzeFXGKx2sQQACBohXIdPwtWhAqhgACCNSyAONwLYNzOQQQQCAi4Oo4XLIB1jnnnGNXXHGFNWzY0GuqRx991A455JAaO240wFJ4dfXVV9vFF19sTZs2tY4dO9qKFSvstdde834eNWqUDR8+3MrL05/VlGmHWVNVZT8dtNfaepQ3sNZPvpywXh9/v9pG3L40+NtGzevZPSdV8uFFAAEESlog0/G3pNGoPAIIIJBDAcbhHGJyKgQQQCADAVfH4aIKsFK1y/PPP2/HHnusFzSNHTvWNtxww+Atmo115pln2iOPPGK9e/dOdSrv75MmTbJhw4bZ3nvvbWPGjLHNNtvM1qxZY7Nnz7ZTTjnFvv/+e7vnnnvWmbUV5+TZdJifD+tmqxcuCC7TcsJUK/vVJgkv2+dvS2z+krX7YI0b2th+3aYsThF5DQIIIFCUAtmMv0UJQqUQQACBWhZgHK5lcC6HAAIIRARcHYdLJsDS0sBjjjnGC5WmTJliO++8c9BEy5Yts7POOstmzpzp/W377bdP2YHnzZtnQ4YM8WZbPfzww9a5c+dq75kxY4a3JHHw4MHeLK2KivSW5mXTYeafdoKt+Pc7QXma/ek6a7hb4qWVlzy4zF76aFXw2rMPamgH7MCjCFN2AF6AAAJFK5DN+Fu0KFQMAQQQqEUBxuFaxOZSCCCAQAIBV8fhkgiwli5daloyOHr0aBs3bpwNHTrU6tWrFzSTwiiFW4sXL/ZmTG288cYpO7EatFevXtatWzdv9pWWDIaPOXPm2IABA2zJkiV27733erOz0jmy6TCLrh9lSx97OLjcesNOscb9jkl4+XtfWWG3Pbc8+NshOzWwU3v8b1klBwIIIFCKAtmMv6XoRZ0RQACBXAswDudalPMhgAAC6Qm4Og6XRIDlz4bq2bOnt3SwRYsW1Vrvww8/tH79+tmuu+5qp59+ut1www324IMPeq/RvlinnXaaNysrHHpNnjzZ+vfvb5dccon3X/hvep9CszPOOMO7XqLN31N1n2w6zJIH7rHFY28ILtG4Vx9b77RzE17yn5+vsj/ctyz427ablNnoY/+3sT0HAgggUIoC2Yy/pehFnRFAAIFcCzAO51qU8yGAAALpCbg6Dhd9gOUv9Xv66ae95YHdu3dfp+VeeOEF74mBnTp18mZMVVZWWuvWre3LL7+0jz76yJtdpT2ytH+WvyG7v2fWdddd5wVViQ5tEq8N3idOnGhHH310Wj0mmw6z/KXn7JdLzwmu13DXLtbsz9cnvP7iqjV2yLVLbO0uWGb3jKy0jZqtnaGWVsF5MQIIIFDgAtmMvwVedYqPAAIIOCHAOOxEM1AIBBAoYQFXx+GiD7Aeeugh69Onjx133HHeEsImTZqs0w01S0pPC9QyPy0HPOCAA6ysrMxWrlxper+WHy5fvtwLovbbbz/v/XHCqTivSfaZyKbDrPzPxzbvxIHBqetvtoVtcNvkpB+/MycutXe+Wh38/ZLDK2zvDuk/ObGEP99UHQEEikggm/G3iBioCgIIIFBnAozDdUbPhRFAAAFPwNVxuKgDrPDsq6lTp1rXrl3X6Y6rV6/2Zlfdd9993lMIjzrqqGrLAfVUwfHjx3tPGwyHYHHCqTivyUeAtWbxIvvpkP8FbTrqNWpsraY/n/SjOO6Z5Tb5tRXB3wfs0cCG7Ms+WIxdCCBQmgKufmGXZmtQawQQKEUBxuFSbHXqjMD/sXcnYFJWV8LHT63dDTR7sy+yIyCbiCgIKrjFLaME/VzGGI1LopkYx5lMNsfPiZ+jMzpRs6ox464xRg0aBRRRkEWQRUBlUUBEkJ2GXmr9nvsWFEJXdVV1v1Xvqbf+9Tz9mKTf5dzfPRyZM/feQkCTgNY67OoG1rx586zVVOag9UcffbTB2VfZJojZRnjJJZdY2wefffZZ6d+/f8FWYGUb49HX9fzFLeKpP3y21Rc//X8Sbd025eNWbK2UJ5d3T/5uUMcDcs3xnzf11dyHAAIIIIAAAggggAACCCCAAAJFLnD88cerGoFrG1jRaFTuuOMOq9HU2DlV2czGzp07rTOstm7dKubw9kGDBlmHs5tth7/73e/k+uuvT/mYQyuwTNPLNMBy+RzqeOZyz9ev7fzg3VK2eWPyf/rqu/8kdf0Hp3zcrlq/3P1O/+Tv/N6Y/PzU9VIRiDb19dyHAAIIIIAAAggggAACCCCAAAJFLEADq0CTt2PHDrnyyitl/fr11uHt5lsE033MNsLq6mrrsHZz9tXRn+3bt8tll10m5p+HGliav4XQxF99zx1SN+PV5FBa3fTPUvHNaWkNrn+0VtZtO3wO1r2XlcvoY3wFmi1egwACCOgR0LpkWo8QkSCAAAL5FaAO59eXpyOAAAKZBLTWYdeuwDLg559/vowfP946w6pNmzYp58h806BpTpkG1vPPPy+DBzdcpbRixQqZOnWq9OvXT5544gnp2LGjdaiZeb7ZnmgOfjfNr69/tmzZYq3aMoe/P/3009YB8bl8mpswNc/8SQ48+pvkKyv+4RJp9f1b04Zw32sheXXZ4XOwvntaUC49KZBLyFyLAAIIuEKgufXXFQgMAgEEEHBQgDrsID6vRgABBDjEvfA58NRTT8kVV1wht99+u/Xj8XhSBnHgwAG56aab5E9/+pP84Q9/kGuvvfaIa803Ed59993y85//3Poxz/L5fHLogPgFCxbISy+9JGPHjj3i+TNmzLCaXldffbXcc889UlZWlhNCc//FXTd7hlT/8mfJdwZPmiht7vyvtDG8uiwi971Wn/z9qcf65ef/kFvMOQ2QixFAAAGlAs2tv0qHRVgIIIBA0QhQh4tmqggUAQRcKqC1DrtyBZb55kBz/pX5efLJJ62VUI19DjWb2rdvb62mMge/m62E9fX1VlPrpz/9qQwZMsRafTVgwIDko8zZVubbCSdOnCgPPPCA9O3bV8y7Fy9eLDfffLNs2rTJOvTd/D7XT3MTJvLxKtl909XJ1/r7DZB2v38qbRjrt8Xkukdrk7/v1s4r/3tDhXhT9/1yHQ7XI4AAAkUj0Nz6WzQDJVAEEEBAqQB1WOnEEBYCCJSMgNY67MoGVm1trdxyyy3WQetz5861thE29jGrrMxh7D/5yU+srYSjRo2SDh06yNq1a8VsMRwxYoT89re/lZNOOumIx5jVW3fddZf1Y7YQjhw5UsLhsJhVWea/m//dHPRuvr0w109zEya2d7fsvPis5Gs9rSql40tvNhrG/3moRr7aF09e8+tvl8vgbpyDlevccT0CCBS3QHPrb3GPnugRQAAB5wWow87PAREggEBpC2itw65sYJntfeYA9zVr1mQ8wP1QWpqVU+asqwcffFBmzZplNa5MI2vatGlyzTXXSFVVVcoMNqu0pk+fbp2zNW/ePAkEAjJ58mS58cYbZdKkSSkPhc/mj4IdCbP97PEikcPnWpkGlmlkpfvc8WK9vPNxJPnrH55dJuePzr35ls34uAYBBBDQKmBH/dU6NuJCAAEEikGAOlwMs0SMCCDgZgGtddiVDSw3JJIdCbP7hisksm5NkqPt/zwsgWEj0vI8tyAsf3grlPz9N0b65dZvcA6WG/KJMSCAQPYCdtTf7N/GlQgggAACRwtQh8kJBBBAwFkBrXWYBpazeZH27XYkzL67fib1b81IvqPyRz+V8m9cmPadyzZG5dan6pK/H9DFK7/7ToVSIcJCAAEE8iNgR/3NT2Q8FQEEECgNAepwacwzo0QAAb0CWuswDSylOWNHwhx4/GGpefzh5Agrpl4mrW74YdoR14ZELv7VAak/vOtQ/nR9hfTs4FWqRFgIIICA/QJ21F/7o+KJCCCAQOkIUIdLZ64ZKQII6BTQWodpYOnMF7EjYepmvirV/3lHcoRlp5wurW+/u9ER3/Z0nXywIZq85qffLJfTh3CQu9I0ISwEEMiDgB31Nw9h8UgEEECgZASowyUz1QwUAQSUCmitwzSwXJww4ZXLZc8Pv5scoX/gsdLuN//b6IgfmR2SZ+YfXoL1rRMDcsPkoFIlwkIAAQTsF9D6L2z7R8oTEUAAAZ0C1GGd80JUCCBQOgJa6zANLKU5aEfCxHZsl52XnpscoadNW+n4l8NnYqUa+rufROTf/1Kf/NWIXl657wrOwVKaJoSFAAJ5ELCj/uYhLB6JAAIIlIwAdbhkppqBIoCAUgGtdZgGlssTZvuUsUeMsOOr74qnLP03C27fF5dLH6pJ3lMeEHniey2kfUuPUinCQgABBOwV0PovbHtHydMQQAABvQLUYb1zQ2QIIFAaAlrrMA0spflnV8LsvuYSiWz8LDnKdr99XPwDBjc66hv+WCtrt8aS1/xyWpmM6+9XKkVYCCCAgL0CdtVfe6PiaQgggEDpCFCHS2euGSkCCOgU0FqHaWDpzBdbDnE3Q9t3x4+l/t23kqOs/PEdUj7lnEZHff/f62X60kjymm9PDMqVEwJKpQgLAQQQsFdA67+w7R0lT0MAAQT0ClCH9c4NkSGAQGkIaK3DNLCU5p9dCXPgj7+VmqcfS46yxWVXS8vv3NjoqP++PCL/9erhc7DGD/TJ/51arlSKsBBAAAF7Beyqv/ZGxdMQQACB0hGgDpfOXDNSBBDQKaC1DtPA0pkvtq3Aqn3tZdl/3y+Toyw77Uxp/dP/aHTUn34Vk+8+Upu8plNrr/zphgopYxeh0mwhLAQQsFNA67+w7Rwjz0IAAQQ0C1CHNc8OsSGAQCkIaK3DNLCUZp9dCRNeulj23Pa95Cj9xw6Tdg/+MeOor/hNrXy55/A5WL+6slyG9fRlvI8LEEAAgWIXsKv+FrsD8SOAAAJOCVCHnZLnvQgggEBCQGsdpoGlNEPtSpjY1i2y84pvJkfpbd9ROjz/WsZR3/nXOnn7o2jyuu+fEZSLTuAcrIxwXIAAAkUvYFf9LXoIBoAAAgg4JEAddgie1yKAAAIHBbTWYRpYSlPUzoTZPmXsEaOsmrUo46ifXxCW378VSl535nF++dfzyzLexwUIIIBAsQvYWX+L3YL4EUAAAScEqMNOqPNOBBBA4LCA1jpMA0tpltqZMLuuuliiX3yeHGm7R58Tf+8+jY58+aao/OjJuuQ1x3T0yqPXVSjVIiwEEEDAPgE76699UfEkBBBAoHQEqMOlM9eMFAEEdAporcM0sHTmi617Tvf+/FYJzX83OdLWt98tZaec3ujI68NxueTBWqmuiyeve+S7FdKnyqtUjLAQQAABewS0/gvbntHxFAQQQEC/AHVY/xwRIQIIuFtAax2mgaU07+xMmAN/eEBqnn8yOdKWV98gLS7/TsaR/+uzdbL408PnYP3LeWVy1nC+ijAjHBcggEBRC9hZf4saguARQAABhwSoww7B81oEEEDgoIDWOkwDS2mK2pkwta+8IPsfuCc50rIp50jrH9+RceR/nBOWp+YdPgdreC+fXH5yQMb05dsIM+JxAQIIFK2AnfW3aBEIHAEEEHBQgDrsID6vRgABBPgWQnIgVwE7/8UdWvSe7P3JD5MhBI4bKW3v/0PGkN5bE5Wfv3D4HCxzQ1lA5IrxQbnsZL6RMCMgFyCAQFEK2Fl/ixKAoBFAAAGHBajDDk8Ar0cAgZIX0FqHWYGlNDXtTJjo5xtl19XfSo7U16mLtH/6lYwj37k/LtMeqEl53SmD/HLFhID078yZWBkhuQABBIpKwM76W1QDJ1gEEEBAiQB1WMlEEAYCCJSsgNY6TANLaUramjCRsGw/e/wRI62atSirkW/cEZdfvVEvyzcePgvr0I2dWnvkiglBOXck52JlhclFCCBQFAK21t+iGDFBIoAAAroEqMO65oNoEECg9AS01mEaWEpz0e6E2XnZBRL7amtytO2ffEl8XbplPfrH3w3L/757+Dysr9943ii/XDkhKB0rPVk/jwsRQAABrQJ211+t4yQuBBBAQKsAdVjrzBAXAgiUioDWOkwDS2kG2p0we//tnyT0/vzkaNvcdb8Exx65KisTxfJNUXngjZBs2B5rcOmALl7rbKwJgzjgPZMjv0cAAd0Cdtdf3aMlOgQQQECfAHVY35wQEQIIlJaA1jpMA0tpHtqdMPt//d9S+9fnkqNted0PpMW0K3IefSwu8tCMkLy8JJzyXnO4+3cmBcXDYqycbbkBAQR0CNhdf3WMiigQQACB4hGgDhfPXBEpAgi4U0BrHaaBpTTf7E6Y2r88I/t/e39ytOVnXyCV//yzJo/+nY8j8qvXQ7KnJt7gGSf09VlbCof24ID3JgNzIwIIOCZgd/11bCC8GAEEEChSAepwkU4cYSOAgGsEtNZhGlhKU8zuhKl/b47s+8VtydEGR42RNvf+plmj33UgLr+eUS9vf9TwgPfWFR65fHxApo4NNOsd3IwAAggUWsDu+lvo+HkfAgggUOwC1OFin0HiRwCBYhfQWodpYCnNLLsTJvrZOtn13cuSo/V27S4dnvirLaN/5YOwPPB6SBquxRKZMswvV08KSpc27Cm0BZuHIIBA3gXsrr95D5gXIIAAAi4ToA67bEIZDgIIFJ2A1jpMA0tpKtmdMPHaWtlx/qTDo/V6pWrGAttG/9lXMXloZr0s29jwgPeeHbxy5YSATB7qt+19PAgBBBDIl4Dd9TdfcfJcBBBAwK0C1GG3zizjQgCBYhHQWodpYCnNoHwkzM5p50hs187kiDs8/3fxtu9gq8ATc0Pyp3dSH/B+0QkBuf70oPj5okJbzXkYAgjYK5CP+mtvhDwNAQQQcLcAddjd88voEEBAv4DWOkwDS2nu5CNh9t72PQktXZwcsTkDy5yFZfdn6Yao/HpWSMyqrKM/w3p4rW8pHNGbLpbd7jwPAQTsEchH/bUnMp6CAAIIlIYAdbg05plRIoCAXgGtdZgGltKcyUfC7P/V3VL7txeTI251821SceG38iJQH47Lw7PD8tfFDVdjBf0euXK8Xy4bH8zLu3koAggg0ByBfNTf5sTDvQgggECpCVCHS23GGS8CCGgT0FqHaWBpy5SD8eQjYWqee0IOPPxgcsTlF0yVyh/8S14FZq+OyG9mhWTX/oZHvJ880CfXn14mPdpzwHteJ4GHI4BATgL5qL85BcDFCCCAQIkLUIdLPAEYPgIIOC6gtQ7TwHI8NVIHkI+EqZ/zpuy789+SLwwcf6K0/c/DDa18UWzbG7NWY5lm1tGfqtYeuXpiUM4azgHv+fLnuQggkJtAPupvbhFwNQIIIFDaAtTh0p5/Ro8AAs4LaK3DNLCcz42UEeQjYcJrPpI937sq+T5fz97S/rE/F0zg5SUReWhGvcQaLsaS80YF5IbJQalgV2HB5oMXIYBA4f4fCFgjgAACCGQvkI+/B2f/dq5EAAEEENBah2lgKc3NfCRMvHqf7PiHKckRe4JB6fja3IIKrNkak4ffCskHG6IN3tu/s1e+e1pQxvTlgPeCTgovQwCBIwTyUX8hRgABBBDIXoA6nL0VVyKAAAL5ENBah2lg5WO2bXhmvhLGNLBMI+vQp+NLb4qnVaUNEef2iP99NyyPvxtKedM/TgjIVRNZipWbKFcjgIBdAvmqv3bFx3MQQAABtwtQh90+w4wPAQS0C2itwzSwlGZOvhJmzw+vk/DKZclRt3vgUfEPOc4Rhfc/jcof3grJp1/FGrzfrMIyWwr7VHkdiY2XIoBA6Qrkq/6WrigjRwABBHIToA7n5sXVCCCAgN0CWuswDSy7Z9qm5+UrYar/6z+k7vVXklFW3vozKT/nApuizv0x++tE/jgnJC8vCTe4uVWZyHdPD1rnY/FBAAEECiWQr/pbqPh5DwIIIFDsAtThYp9B4kcAgWIX0FqHaWApzax8JUzNU3+UA4/9LjnqFt+6XFpe/0+OK8xcGbFWY+3a3/CEd/MNhTdODkplhcfxOAkAAQTcL5Cv+ut+OUaIAAII2CNAHbbHkacggAACTRXQWodpYDV1RvN8X74Spu7N16X6//0iGX3wxPHS5pf353k02T3+i10xeXROSOZ81PCA9x7tPVYTa9wAf3YP4yoEEECgiQL5qr9NDIfbEEAAgZIToA6X3JQzYAQQUCagtQ7TwFKWKIfCyVfChFetkD3/dG1y1P5j+km7R55RpfDnhWF5eHZIog2PxpLLxgflmklsKVQ1YQSDgMsE8lV/XcbEcBBAAIG8CVCH80bLgxFAAIGsBLTWYRpYWU1f4S/KV8LEdu2UndPOSQ7IU1EhHf82p/ADzPDGVZuj8ujbIVm+qWEXa0TvxAHvA7twwLu6iSMgBFwgkK/66wIahoAAAggURIA6XBBmXoIAAgikFdBah2lgKU3afCbMjvMnSby2Njnyqr/PEwnoW9UUj4vVxHpmfsMD3k3w15walMtO1he30pQiLAQQyFIgn/U3yxC4DAEEEChpAepwSU8/g0cAAQUCWuswDSwFyZEqhHwmzO6brpbIx6uSr233uyfE33+QUgmReWsi8ticsHy2veFqrOG9fHLNqQEZ1sOnNn4CQwCB4hLIZ/0tLgmiRQABBJwRoA47485bEUAAgUMCWuswDSylOZrPhKm++3apm/X35Mhb/+ROKTv9LKUSibB2H4jLH+eE5bVlqVdj/eMpQbnqFFZjqZ5EgkOgSATyWX+LhIAwEUAAAUcFqMOO8vNyBBBAQLTWYRpYSpMznwlz4E+/l5onH02OvMXlV0vLq29UKnFkWDM+jMhT88KyeVfD1VjHdvdZB7yPOobVWEUxmQSJgFKBfNZfpUMmLAQQQECVAHVY1XQQDAIIlKCA1jpMA0tpMuYzYepe/5tU/9edyZGXTThNWv/7fyqVaBjWzuq4PDEvJH/7IJIy5kvGBeTqSUEJ0McqmjklUAQ0CeSz/moaJ7EggAACWgWow1pnhrgQQKBUBLTWYRpYSjMwnwkTWr5E9t56eMWVv99Aaff7J5VKpA/rnY8j8uTcsKz/quFqrH6dvHLtaUEZ248uVtFNLAEj4LBAPuuvw0Pj9QgggEBRCFCHi2KaCBIBBFwsoLUO08BSmnT5TJjoti9l1+UXJkfuaVUpHV96U6lE42EdqI/LE3PD8ueFqc/GuuiEgFw9MSAtyjxFOT6CRgCBwgvks/4WfjS8EQEEECg+Aepw8c0ZESOAgLsEtNZhGlhK8yzfCbPjnAkSD4eSo6+atUipRHZhvb8+am0rXLW54WqsXh281jcVThjkz+5hXIUAAiUtkO/6W9K4DB4BBBDIQoA6nAUSlyCAAAJ5FNBah2lg5XHSm/PofCfM7uuvkMj6NckQ2z/2vPh6HtOckB2/NxoTeWJuyNpWGE8RzfmjA/LtiQFp24LVWI5PFgEgoFgg3/VX8dAJDQEEEFAhQB1WMQ0EgQACJSygtQ7TwFKalPlOmH13/kTq58xKjr717f8pZaecplQjt7A+/DxqbStc8lm0wY1d2nqtbyq/fSe2AAAgAElEQVQ8fSirsXJT5WoESkcg3/W3dCQZKQIIINA0Aepw09y4CwEEELBLQGsdpoFl1wzb/Jx8J8yBRx6SmmcfT0bd8uobpcXlV9s8Cmcf99yCsLUiq/bwTslkQGePCMhVpwSkU2tWYzk7S7wdAX0C+a6/+kZMRAgggIAuAeqwrvkgGgQQKD0BrXWYBpbSXMx3wtROf1H2/8/dydGXTz5bKv/t/yrVaHpYa7fGrCbWvDUNV2N1qPTIdyYF5ezhrMZqujB3IuA+gXzXX/eJMSIEEEDAXgHqsL2ePA0BBBDIVUBrHaaBletMFuj6fCdMaPFC2fvjm5Oj8Q8aIu1+/acCja7wr3l5ScRqZO0+0PB0rNOH+OUfTwlIzw7ewgfGGxFAQJ1AvuuvugETEAIIIKBMgDqsbEIIBwEESk5Aax2mgaU0FfOdMNEvPpddV12cHL23bTvp8MIbSjXsCevzXXGrifXmykiDB1aWi3zn1DK5YDSrsezR5ikIFK9Avutv8coQOQIIIFAYAepwYZx5CwIIIJBOQGsdpoGlNGfznjCxmGw/6ySR+OEVSVWzFinVsDesN1aY1Vhh+XJPrMGDTxnkkysnBKVfZ1Zj2avO0xAoHoG819/ioSBSBBBAwBEB6rAj7LwUAQQQSAporcM0sJQmaSESZtc1l0h042dJgfZPviy+Ll2Vitgb1vbquDw5NyzTl4YbPLg8IPLtiUH51okBe1/K0xBAoCgEClF/iwKCIBFAAAGHBKjDDsHzWgQQQOCggNY6TANLaYoWImH23X6b1M+bkxRoc9f/SHDsyUpF8hPWnI+j1rbCz75quBprXH+/XDEhIMd2YzVWfvR5KgI6BQpRf3WOnKgQQAABHQLUYR3zQBQIIFC6AlrrMA0spTlZiIQ58Nv/kZq/PJ0UaHXDD6Vi6mVKRfIXVnVtXJ6cF5YXFjVcjeXzilx1SkAuHx/MXwA8GQEEVAkUov6qGjDBIIAAAsoEqMPKJoRwEECg5AS01mEaWEpTsRAJU/vS87L/of9KCpSfc4FU3vozpSL5D2vBuog8NS8iq7+INnjZqN5eufKUoIzo5ct/ILwBAQQcFShE/XV0gLwcAQQQUC5AHVY+QYSHAAKuF9Bah2lgKU29QiRMaMFc2fuzHyUFAkOHS9tfPaJUpDBhhaPmmwrD8tS8hquxTARXTghYh7yblVl8EEDAnQKFqL/ulGNUCCCAgD0C1GF7HHkKAggg0FQBrXWYBlZTZzTP9xUiYSIbPpXd116aHIm3Q0fp8NxreR5ZcTx+2caoPDk3JEs3Njwba2gPr9XEOqEvq7GKYzaJEoHcBApRf3OLiKsRQACB0hKgDpfWfDNaBBDQJ6C1DtPA0pcrVkQFSZj6etl+7ilHCFTNWqRUxJmwnn4vsRqrLhxvEMAl4wLWIe8tgh5nguOtCCCQF4GC1N+8RM5DEUAAAXcIUIfdMY+MAgEEildAax2mgaU0pwqVMLv+8SKJbtmcVOjw59fF2669UhVnwvrky5j1TYXz1zY8G2tAF6/844SgnDyQ1VjOzA5vRcB+gULVX/sj54kIIICAOwSow+6YR0aBAALFK6C1DtPAUppThUqYfT+9ReoXzksqtP3v30pgxPFKVZwN68X3w/Lk3LDsrW24GuucEX6ZNi4gvTpwOJazs8TbEWi+QKHqb/Mj5QkIIICAOwWow+6cV0aFAALFI6C1DtPAUppDhUqY/Q/eK7Uv/zmp0OoH/yIVF0xVquJ8WBt3mNVYYZm9OtIgmNYVHrlknF8uOSkobCp0fq6IAIGmChSq/jY1Pu5DAAEE3C5AHXb7DDM+BBDQLqC1DtPAUpo5hUqY2j8/Jft//6ukQsU3p0mrm/5ZqYqesP6+PGJtK9y2t+FqrKE9fFYja/xAv56AiQQBBLIWKFT9zTogLkQAAQRKTIA6XGITznARQECdgNY6TANLXaokAipUwtTPnS37/v1fkwqBUWOk7b2/UaqiK6yv9sXl2flheXlJOGVgZw33y6VmW2FHthXqmjmiQaBxgULVX+YBAQQQQCC1AHWYzEAAAQScFdBah2lgOZsXad9eqISJrPtEdt9wZTIOb+eu0uGpl5Wq6Axr0fqo1chavqnhIe+V1rbCgNXI8rCvUOcEEhUCRwkUqv4CjwACCCBAA4scQAABBDQKaP37MA0sjdlSwBVYsf3VsvObk49QqJq1SKmK7rCeXxCWZxeEZW9Nw22Fx3b3yqXjgjJhEN9WqHsWiQ6Bwq2AxRoBBBBAgAYWOYAAAghoFKCBpXFWFMdUyITZdfmFEt32ZVKj4yuzxdOipWIdvaF9visuz7wXkjdWNDzk3UR95nF+ufSkoPTuyHIsvbNIZKUuUMj6W+rWjB8BBBBIJUAdJi8QQAABZwW01mFWYDmbF2nfXsiE2XPb9yW89P1kLG0f/KMEjh2mVKY4wnr3k6jVyPrky1iDgFuVi1wyLmhtLfRxPFZxTChRlpRAIetvScEyWAQQQCBLAepwllBchgACCORJQGsdpoGVpwlv7mMLmTD7779Lal99KRly5W0/l/Kzzm/uEEr+/khU5Jn5YXlmfkjqU5zzfmw3r0wbF5CJg/m2wpJPFgBUCRSy/qoaOMEggAACSgSow0omgjAQQKBkBbTWYRpYSlOykAlT88yf5MCjh795sOJbV0ir63+gVKb4wlq3LWYd8j57dfpthaaR1aeK5VjFN7tE7EaBQtZfN/oxJgQQQKC5AtTh5gpyPwIIINA8Aa11mAZW8+Y1b3cXMmHqZ8+Qfb/8WXIswRPHS5tf3p+3sZXqg2etjFiNrM+2N9xW2LLMfFuhXy45KSh++lilmiKMW4lAIeuvkiETBgIIIKBKgDqsajoIBgEESlBAax2mgaU0GQuZMOGPVsqem7+TlPB17ynt//cvSmWKO6z9dXGriWW+rTDe8MsKZXA3n9XIYlthcc8z0Re3QCHrb3FLET0CCCCQHwHqcH5ceSoCCCCQrYDWOkwDK9sZLPB1hUyY2J5dsnPq2YdH6PNJ1RvzCzzi0nrdys1Rq5E1f2005cCnDDPfVsi2wtLKCkarRaCQ9VfLmIkDAQQQ0CRAHdY0G8SCAAKlKKC1DtPAUpqNhU6YnZd8Q2I7dyQ1Or4+Tzz+gFId94Q1fWlYnp0fkS/3NNxW2CIo1pbCS070S8Dvcc+gGQkCygUKXX+VcxAeAgggUHAB6nDByXkhAgggcISA1jpMA0tpohY6Yfbccp2EP1yW1Gj3+6fE32+AUh13hbWzOi7PLAjLX99P8VWFIjKwq1cuPSkokwb73DVwRoOAUoFC11+lDISFAAIIOCZAHXaMnhcjgAACloDWOkwDS2mCFjphqu+5Q+pmvJrUqPzJnVJ++llKddwZ1pLPEtsKP9iQelvh5GF+ueTEgPTrzCnv7swARqVFoND1V8u4iQMBBBDQIkAd1jITxIEAAqUqoLUO08BSmpGFTpiaxx+WA48/nNRoccU10vLb1yvVcXdYf1lkthWGZdeBhqe8V5htheOCcsm4gAT97nZgdAg4JVDo+uvUOHkvAgggoFWAOqx1ZogLAQRKRUBrHaaBpTQDC50wdTNfk+r//PekRtnEydL6F/9PqY77w9qyOy7PzA/Ja8siKQdrthVOOzEgpw2hi+X+bGCEhRYodP0t9Ph4HwIIIKBdgDqsfYaIDwEE3C6gtQ7TwFKaeYVOGHP+lTkH69DH17uPtH/0OaU6pRPWe2sT2wpXbU69rfD0IT7roPf+bCssnaRgpHkXKHT9zfuAeAECCCBQZALU4SKbMMJFAAHXCWitwzSwlKZaoRMmuv0r2fV/zktqeMrKpOOr7yrVKa2w4nGRZ+YnthUeqG+4rbA84JFLxvmtRlYZC7JKKzkYbV4ECl1/8zIIHooAAggUsQB1uIgnj9ARQMAVAlrrMA0spenlRMLsvOgMie3bmxSpmrVIqU5phvXZVzF5dkFYZq1Mva3QrMK69CS2FZZmdjBqOwWcqL92xs+zEEAAgWIXoA4X+wwSPwIIFLuA1jpMA0tpZjmRMLtv+o5EPl6ZFGn32J/F37O3UqHSDWv26oi1GmvdtlhKhEnH+uXiE/wytIevdJEYOQLNEHCi/jYjXG5FAAEEXCdAHXbdlDIgBBAoMgGtdZgGltJEciJh9v3yZ1I/e0ZSpPUd90rZ+ElKhUo7rNpQ3GpimZ9I6j6WXHSCX6aODUrnNp7SxmL0COQo4ET9zTFELkcAAQRcLUAddvX0MjgEECgCAa11mAaW0uRxImEO/PG3UvP0Y0mRltd8T1r8n28rFSIsI/DRlsQh73M/SX3Ie/tWHpk6NmD9+LyYIYBANgJO1N9s4uIaBBBAoFQEqMOlMtOMEwEEtAporcM0sJRmjBMJU/fay1J93y+TImVTzpHWP75DqRBhfV3g78vD8sLCsGzY0fCQd3PdoK5euXhsQCYP5ZR3MgeBTAJO1N9MMfF7BBBAoJQEqMOlNNuMFQEENAporcM0sDRmi4g4kTChpe/L3tu+nxTxDxws7X7zuFIhwjpaoCYUl78sCstfFkWkui51I2v8QL/VyBrRi+VYZBAC6QScqL/MBgIIIIDAYQHqMNmAAAIIOCugtQ7TwHI2L9K+3YmEiX75hey68h+SMXlatJSOr8xWKkRY6QQ274pZjaxXPkj9bYXmvguPD1hnZPVoTyOLTELgaAEn6i+zgAACCCBAA4scQAABBLQIaP37MA0sLRlyVByOJEw8LjsuPE3iNTXJaKpmLVIqRFiZBJZvilqrseatSd3IatPCY31boTkfqyzAQe+ZPPl96Qg4Un9Lh5eRIoAAAhkFqMMZibgAAQQQyKuA1jpMAyuv0970hzuVMLtvuFIi6z5JBt7h6VfE26lL0wfCnY4LzF4dsRpZ5sD3VJ++nbxWE+us4ZyP5fhkEYAKAafqr4rBEwQCCCCgQIA6rGASCAEBBEpaQGsdpoGlNC2dSpi9//6vEpp7eNtg27sfkMCYcUqVCCtbAXMilmlivbAoJNv3pT4fa2w/n9XIOr6PL9vHch0CrhRwqv66EpNBIYAAAk0QoA43AY1bEEAAARsFtNZhGlg2TrKdj3IqYQ784QGpef7J5FBa3fhDqbj4MjuHxrMcFNhRbc7Hishf3g9LNJY6kG+MTGwr7N2R87EcnCpe7aCAU/XXwSHzagQQQECVAHVY1XQQDAIIlKCA1jpMA0tpMjqVMLWvvCD7H7gnqVJx7jel1S0/UapEWE0V+OTLxEHvb65KfT5WizKP1cQyPy3LmvoW7kOgOAWcqr/FqUXUCCCAgP0C1GH7TXkiAgggkIuA1jpMAyuXWSzgtU4lTGjRe7L3Jz9MjjQwdIS0/dXDBRw5ryqkwPy1UWs11tINqc/H6tUxcT7WuSM5H6uQ88K7nBVwqv46O2rejgACCOgRoA7rmQsiQQCB0hTQWodpYCnNR6cSJrppg+z6zrSkiqeytXT86yylSoRll8D0pYlthZt2pN5XOLqPz/rGwnH9aWTZZc5z9Ao4VX/1ihAZAgggUFgB6nBhvXkbAgggcLSA1jpMA0tprjqVMPFwSHZccLpIOJSUqZq1SKkSYdkpcKBe5IWFIauRZf5zqs+Zx/nl4rEB6d+Z87HstOdZugScqr+6FIgGAQQQcE6AOuycPW9GAAEEjIDWOkwDS2l+Opkwu669VKIbPk3KdPzLG+Jp006pFGHZLWBWYZkmllmVleoT9Iu1rdA0stq28Nj9ep6HgOMCTtZfxwdPAAgggIACAeqwgkkgBAQQKGkBrXWYBpbStHQyYfb+7EcSWjA3KdP2vt9JYPhopVKElS8Bcy6WaWSZc7JSfbq1Sxz0fuHxgXyFwHMRcETAyfrryIB5KQIIIKBMgDqsbEIIBwEESk5Aax2mgaU0FZ1MmAO//m+p+etzSZnKf/qxlJ9/kVIpwsq3wJsrE+djmW8uTPUZ3stnNbLGD/TlOxSej0BBBJysvwUZIC9BAAEElAtQh5VPEOEhgIDrBbTWYRpYSlPPyYSpffEZ2f+b+5MyFd+cJq1u+melUoRVCIFoTKwm1l8WRWRHdepG1ulD/dZB74O70cgqxJzwjvwJOFl/8zcqnowAAggUjwB1uHjmikgRQMCdAlrrMA0spfnmZMKE3psje39xW1ImOHqstLnnIaVShFVIge374vLCopDVyIqneLHXe/B8rBMC0rGS87EKOTe8yz4BJ+uvfaPgSQgggEDxClCHi3fuiBwBBNwhoLUO08BSml9OJkzk03Wy+7rLkjLeDlXS4blXlUoRlhMCH31hzseKyOzVqQ9679TGa63GMlsL+SBQbAJO1t9isyJeBBBAIB8C1OF8qPJMBBBAIHsBrXWYBlb2c1jQK51MmHhNjey48DSR+OE1NlWzFhV0/LysOATmrYlYq7GWb0p90Pugrl7rkPezhvuLY0BEiYDirw1mchBAAIFSEXDy78GlYsw4EUAAgcYEtNZhGlhK89bphNl11cUS/eLzpE7HV94WT4sWSrUIy2mBVz4wjaywbN6V+nysEb18csHxfjn1WBpZTs8V788s4HT9zRwhVyCAAALuFqAOu3t+GR0CCOgX0FqHaWApzR2nE2bvj2+W0OKFSZ12Dz0m/sFDlWoRlgaB6tq4ta3QNLJqQqlOyBIZ289nrcga15+D3jXMGTGkFnC6/jIvCCCAQKkLUIdLPQMYPwIIOC2gtQ7TwHI6M9K83+mEqf6fu6Vu+ovJ6Cpv+4WUn3WeUi3C0iSwYUdcXlwUkleXpT4fy8R6ymCfXDg6IKOOoZGlae6IJSHgdP1lHhBAAIFSF6AOl3oGMH4EEHBaQGsddmUD6/e//73ccMMNaef8rLPOkqeeeko6dOhwxDUbNmyQBx98UF599VX55JNPZNSoUTJt2jS55pprpKqqKuXz6uvrZfr06fLII4/IvHnzJBAIyOTJk+XGG2+USZMmidd8LVsTPk4nTO1zT8j+hx9MRt7ikn+Ult+9qQkj4ZZSFVj9RUxe+SAsMz9M38g6Y5jf2lo4pDuNrFLNE43jdrr+ajQhJgQQQKCQAtThQmrzLgQQQKChgNY67LoGVigUkh//+Mdy//3359TAWrZsmdX0WrhwoQwaNEh69uwpa9eulY0bN8qZZ54pDz30kAwYMOCIZ5rm1T333CO/+MUvpLKyUkaOHCnhcFgWLFhg/fe77rrLeqbfn/u5P04nTP2cN2Xfnf+WHG9w3ARp8x/38WcbgZwFlm6Iijkj652P0zeyzhvlt7YW9u3UtIZvzkFxAwKNCDhdf5kcBBBAoNQFqMOlngGMHwEEnBbQWodd18Dau3evXHvttbJlyxZ5+umnpXfv3hnnfvv27XL99dfLrFmzrMbXVVddZTWdDhw4IPfee6/ccccdctNNN1nNqoqKiuTznn32Wbnuuutk4sSJ8utf/9p6Vzwel8WLF8vNN98sW7dutVZ6jR8/PmMMR1/gdMJE1nwku793VTIsX7ce0v7xw1sKcx4QN5S8wML1iUbWgrWpG1kBn1hNLLMiq3s7GlklnzAOAjhdfx0cOq9GAAEEVAhQh1VMA0EggEAJC2itw65rYK1bt04uvfRSGTJkiNVUMiuhMn1efPFFufjii+UHP/iB1aQqKytL3rJv3z6rGTVz5kx56aWXZOzYsdbvdu/ebW0tNKutvv6/H7pxxowZMnXqVLn66qsbPDNTPOb3TidMbN9e2XnRGUeEWjVrUTahcw0CjQqYlVh/+yAiH2yIpryustxjNbHMGVkdKj1oIlBwAafrb8EHzAsRQAABZQLUYWUTQjgIIFByAlrrsOsaWKahZLb8mRVTd955p/h8jZ+t8/Uth6bpdMYZRzZtTKY+/vjj1qqs++67T2655RYrec2Enn/++TJlypSUjTKzquuyyy6TmpqarFeCff1PhYaE2XX5hRLd9mUyrKo35otk8Cy5P9kMuMkCb66KyMtLwrJqcyzlMzpWehIrskb7pVU5jawmQ3NjzgIa6m/OQXMDAggg4CIB6rCLJpOhIIBAUQporcOua2AdajY99thj0qNHD7n77rvlzTfftM61+va3v93gQHazkurKK6+UTZs2yfPPPy+DBw9ukGDmcPYJEyZY2wzNFkOzjfC5556zVnrdfvvt1o/Hc+T/gV1bW2s1u8yB8nPnzs15G6GGhNlz640SXr4k6dHuD0+Lv2//ovwDSNB6BV5bFra2Fq7dmrqR1b29x1qNZVZlBXw0svTOpHsi01B/3aPJSBBAAIHcBajDuZtxBwIIIGCngNY67KoGljl/ypxXZX5OPfVUWb16tdW4MudZLV++XHbt2iUnnniitWLq+OOPt+bXHNJuVkqZT7ozs8w3El5yySXSpUuX5LcXmkbWj370oyNWZR2dMGYFmDng/cknn5TLL788p3zSkDDV994pdW/8LRl365/9UspObbhCLaeBcTECKQRiMbGaWC8vCcmmnfGURv06ea0m1nmjAhgikFcBDfU3rwPk4QgggIByAeqw8gkiPAQQcL2A1jrsqgZWdXW1fP/735cnnnhCzj33XHnggQekb9++VnKZlVbmfCuzIsv87pFHHrEaUqmaU0dnY6prsmlOZXNNuszXkDA1T/1RDjz2u2SILa68VlpedZ3r/7AyQOcE6sJibSs0Z2R9uSf1iqwh3b3W1sIpw3L/dk/nRsabi0lAQ/0tJi9iRQABBOwWoA7bLcrzEEAAgdwEtNZhVzWwzLlTt912m7Wq6je/+Y0ce+yxR8zSoQPZzTZD08Ayh7Brb2Dllmb2Xt1y6SLp8OxjyYfWDB8t+06ZIqFefex9EU9D4CiBAyGfzP+8nczf1FaqQ6kbVQM61Mi4nrvkuM778UMAAQQQQAABBBBAAAEEELBZ4NDONZsf2+THuaqBlY3CU089JVdccYV873vfk//+7/+2ml1Hbw88+jlOrsDKZkz5uqZs46fS+Tf3Nnj8gRFjpHriFAn16J2vV/NcBCyBvfUBq4llmlm1YW9KlSGd9stJPXbLoKoDqCGAAAIIIIAAAggggAACCNgkQAPLJsimPuboA9nN1sJD51OZ5la3bt0aPPpQA8scCm+2J7Zr1846nP2GG26Q3/3ud9bh7qk+h7YQPvvss1aTLJePhiV7sV07ZOe0b6QNu3zKOVIx9TLx9x+Uy9C4FoGcBb7YFTt4RlZYwtHUt596rM/aWji8V+PfPJrzy7mh5AQ01N+SQ2fACCCAwNcEqMOkAwIIIOCsgNY67LoVWKFQSMxPq1atUs74O++8I5MmTUp+o2BdXR3fQtjIn43Q8iVS8/gjR3wb4dGXl595rlRMvZxvKHS2xpTE2z/9yjSyEmdkpfucPdxvHfY+qCuNrJJIijwMUuu/sPMwVB6JAAIIqBSgDqucFoJCAIESEtBah13VwHrllVfkwgsvlGuvvVZ+9atfSYsWLRqk2KGVU2Z11E9/+lMJh8Py4x//WMy3Cs6YMUPOOKPht+wduue+++6TW265xXqmmdDzzz9fpkyZYn2rYWVl5RHv2rJli7WyyzTT0n27YWP5ry1hsmpknX2BVFx8qfj79C+hP9oM1QmBj7fErMPeZ3yYupHlEbGaWGZFVu+OqbceOhE37ywOAW31tzjUiBIBBBCwT4A6bJ8lT0IAAQSaIqC1DruqgbVq1Sr51re+Zc2P2bY3fPjwI+Zq69atVnPLrML661//KpMnT7Z+/+KLL8rFF18sP/jBD6xvKiwrK0ved+jg95kzZ8pLL70kY8eOtX5nth6aQ+AXLFhwxP9+6EbTDJs6dapcffXVDZ6ZTQJpTZisGlnf+Ka0uOhS8R2T+AZIPgjkS2D5pqi1Gmv26tSNrPKAWE2sC0b7pUtbGln5mge3PVdr/XWbM+NBAAEE0glQh8kNBBBAwFkBrXXYVQ2sSCQit99+u9x1111y7rnnygMPPCB9+yaaKKZ59S//8i/WGVY33XST1VSqqKiwfme+vdCcYzVr1ixrJZY55N00sQ4cOCD33nuv3HHHHckth4fuMfeZJtl1110nEydOTL4rHo/L4sWL5eabb5ZNmzZZ15jf5/rRmjCHxpFNI6vigoul/MJp4u/NtxbmOv9cn5vA+59G5ZUlYXlvbeoDstq0ELlwdEDOHRWQjpVmfRYfBNILaK+/zB0CCCDgdgHqsNtnmPEhgIB2Aa112FUNrEPNqFtvvdVqVJltfSNHjrRyY9myZVJdXW2dd2W+fbCqquqInJk/f77ceOONsnz5chk0aJD07NlT1q5da31L4ZlnnikPPfSQDBgw4Ih7TIPLNMvMz6F3mS2JZlWW+e/mfzcHvfv9/pzzU2vCHD2QrBpZ35wmFRdOFV/PY3J24AYEchGYtyZiHfa++NPUjax2LT3yjZF++cYIVmTl4lpq1xZL/S21eWG8CCBQOgLU4dKZa0aKAAI6BbTWYdc1sMz019fXy/Tp0+WRRx4R862D5jN+/Hhr++B55513xBbBr6fLhg0b5MEHH5RXX31VzDcPjho1SqZNm2ZtFTy64XXovqPfFQgErK2JphlmDov3epu2bUlrwqT74xVeulgOPPloo4e9V1x0qZSff7H4e/bW+aeUqFwjMHt1VF5eEpIPP4+lHFPrioONrJF+6d6uaX9GXYPFQBoIFFv9ZQoRQAABtwlQh902o4wHAQSKTUBrHXZlA6vYkiNVvFoTJpNtaMlCqXn6T403sqZeJhXnXyy+7j0zPY7fI9AsgddXJFZkfbIl9YqsFmUi3xiR2FrYqwNbC5uF7aKbi7X+umgKGAoCCJS4AHW4xBOA4SOAgOMCWuswDSzHUyN1AFoTJluu0PvzpebZx9M3srxeaTH1cik/95s0srJF5bomC7y6LCLTl4ZlzZepV2SVBTxy7sGthX06sSKrydAuubHY669LpoFhIIBACQtQh0t48hk6AgioENBah2lgqUiPhkFoTZhcueoXzpXa59kzqUwAACAASURBVJ9K28jyBIJScdElUn7eReLr2j3Xx3M9AjkJvLYsIqaZ9XGaFVl+r1irscw5Wf0708jKCddFF7ul/rpoShgKAgiUmAB1uMQmnOEigIA6Aa11mAaWulRJBKQ1YZrKFZr/rtS88HT6RlZZeaKRde4/iK9Lt6a+hvsQyErgtWVhMc2sj7akXpFlNhOaJpZpZg3qSiMrK1QXXeS2+uuiqWEoCCBQIgLU4RKZaIaJAAJqBbTWYRpYSlNGa8I0lys0b47UvPhs+kZWixZSceE0qTjvH8TbuWtzX8f9CDQqYM7IMiuyVm9OfUaWufns4X6rmTW0hw/NEhFwa/0tkeljmAgg4AIB6rALJpEhIIBAUQtorcM0sJSmldaEsYur/t23pPalP6dvZLWqlIoLv5U4I6tTF7tey3MQSCnwxoqwvLosKqsaaWSdcZxfvjHCL8N70chyexq5vf66ff4YHwIIFL8Adbj455ARIIBAcQtorcM0sJTmldaEsZurfs4sqX3lL2kbWd42ba3zsSrOu0i8VZ3sfj3PQ+AIgRkfRuTVpWFZuTn11kJz8WlDElsLR/Vma6Fb06dU6q9b549xIYBA8QtQh4t/DhkBAggUt4DWOkwDS2leaU2YfHHVz54htX97UcIrPkj5Cm+79lYTy5yR5e1Yla8weC4ClsBM08haFpEPP0+/tXDi4MTWwhP6siLLbWlTavXXbfPHeBBAoPgFqMPFP4eMAAEEiltAax2mgaU0r7QmTL656t98XWqnvyjhD5elbmR16Gg1sSrOuZAVWfmeDJ4vb66KyPSlYVmxKf2KrPGDElsLx/WnkeWWlCnV+uuW+WMcCCBQ/ALU4eKfQ0aAAALFLaC1DtPAUppXWhOmUFx1M1+TOtPIWrUi5Ss9rdtI+ZnnWj/+vgMKFRbvKVEB08gyK7KWb0y/Iss0sEwjyzS0+BS3QKnX3+KePaJHAAE3CFCH3TCLjAEBBIpZQGsdpoGlNKu0Jkyhuepe/5vUvvpXiXy0MvWrvd5kIyswfHShw+N9JSYwe3XUWpG1rJFGltlSaLYWmi2GfIpTgPpbnPNG1Agg4B4B6rB75pKRIIBAcQporcM0sJTmk9aEcYqr9rWXrRVZkTUfpQ0hePIkq5lVNuFUp8LkvSUiMHt1RF5bFpEPNqRfkWUOeTeHvZtD3/kUlwD1t7jmi2gRQMB9AtRh980pI0IAgeIS0FqHaWApzSOtCeM0V51pZL0xXcKrlqcNJTB81MFVWeeJePmmOKfnzM3vn/NxVKZ/EG60kTW8V2Jr4RnH0cgqllyg/hbLTBEnAgi4VYA67NaZZVwIIFAsAlrrMA0spRmkNWG0cNXPeVPqZkyX0MJ5aUPyHdMvub3Q27adltCJw4UC73ycOCNr8afpV2QN7ZHYWnj2cBpZ2lOA+qt9hogPAQTcLkAddvsMMz4EENAuoLUO08BSmjlaE0YbV2jxAmtFVv3sGekbWR2rpOzM86xmlq9HL21DIB4XCZhGltla+H4jjaxBXRNbC886zi9+vrhQ5exTf1VOC0EhgEAJCVCHS2iyGSoCCKgU0FqHaWCpTBcRrQmjlEvCH62U+jemW82seDiUMkxPWZmUWd9ceJ4Ejh2mdSjE5QKBuZ8kDntvrJHVu6NHzhoekDOG+aV9K48LRu2eIVB/3TOXjAQBBIpTgDpcnPNG1Agg4B4BrXWYBpbSHNOaMEq5kmFFNn6WWJH1xnSJ7d2dNtzyU8+wmlnBsSdrHxLxFbHAvDUReXVpRBauT7+1sF3LQ40snxxTxZltGqab+qthFogBAQRKWYA6XMqzz9gRQECDgNY6TANLQ3akiEFrwijlahBWbMd2q5FlzsmKfvF52rCDx5+YWJU1+exiGRpxFqHAe2sTK7IWrkvfyPJ5Rc48zi9nHheQ4b1oZDk5zdRfJ/V5NwIIIMBOBHIAAQQQcFpA69+HaWA5nRlp3q81YZRypQ0rXlsrdW/8zWpmRdZ+nPa6wMBjrUaW+fG2aFlswyTeIhGYvzYir6+IytxPIo1GfPJAn5x1XEAmDOKQLCemlvrrhDrvRAABBA4LUIfJBgQQQMBZAa11mAaWs3mR9u1aE0YpV1Zh1c18zWpkhZctTnu9r2t367B308jyde6a1XO5CIFcBVZ+HpUZH0asn3D6RVkyrKdPzhzms87K4sD3XJWbfj31t+l23IkAAgjYIUAdtkORZyCAAAJNF9Bah2lgNX1O83qn1oTJ66AL9PDQe+9I7euviPlnuo+nVaXVyDI//v6DChQZryk1gU07YzJrZVRmrAjL9up42uH36uiVM4f55azhHPheiByh/hZCmXcggAAC6QWow2QHAggg4KyA1jpMA8vZvEj7dq0Jo5SrSWGZlVjWOVkzX2v0/vIzvpH45sJRY5r0Hm5CIJPAvtp4ckXW+m2xtJe3bemxGlnmrKw+nTgnK5NrU39P/W2qHPchgAAC9ghQh+1x5CkIIIBAUwW01mEaWE2d0TzfpzVh8jxsRx5vzsayGllv/E3MmVnpPsFxExLbCydOdiROXloaArNWJrYWLvks/d5Cr9c0snxyxnF+Gdmbc7Lszgzqr92iPA8BBBDITYA6nJsXVyOAAAJ2C2itwzSw7J5pm56nNWFsGp7Kx5hvKzTfWmiaWeZbDNN9AsNGJLcXij+gciwEVfwC768352SF5a3VjRySJSInD/DLGcf5ZOJgf/EPWskIqL9KJoIwEECgZAWowyU79QwcAQSUCGitwzSwlCTI0WFoTRilXLaGFdu7W+qtFVnTJbLxs7TP9vU6xtpaaFZledt3sDUGHobAIYE1W2My8+CB7/vr0p+TNaxHYkXWmcf5JOj3ANgMAepvM/C4FQEEELBBgDpsAyKPQAABBJohoLUO08BqxqTm81atCZPPMWt7djwcsppYppkV/mhl2vC87dpL+ZRzpGzKOeLvN1DbMIjHJQLb9sasrYXm0PfNu9Kfk9WzvUfOHB6wzsnqWEkjqynTT/1tihr3IIAAAvYJUIfts+RJCCCAQFMEtNZhGlhNmc0C3KM1YQowdJWvqJ89w2pmhRYvaDS+8tPPshpZwbEnqxwHQRW/QH1YDh74HpbVX6RvZLWpMI2sxIHvfTnwPaeJp/7mxMXFCCCAgO0C1GHbSXkgAgggkJOA1jpMAyunaSzcxVoTpnACOt8UWjjPOierfs6bjQYYGHG8lE0521qZ5QkEdQ6GqIpe4J2PIzLzw6i8tzaSdixmDZbZWnjWcA58z3bCqb/ZSnEdAgggkB8B6nB+XHkqAgggkK2A1jpMAyvbGSzwdVoTpsAMal8XXrU8sb1w5t/FbDVM9/H17J3YXjj5HPF16ap2PARW3ALLN0WT52RF0y/KknH9fXLW8IBMHMw3FzY249Tf4v7zQPQIIFD8AtTh4p9DRoAAAsUtoLUO08BSmldaE0Ypl2NhRTdvkro3X5f6N1+X6JbNaePwtGiZPCcrMOQ4x+Llxe4W2Lgjbn1zoTn0fef+9Ae+D+nutbYWmrOyyvjywgZJQf11958TRocAAvoFqMP654gIEUDA3QJa6zANLKV5pzVhlHI5Hla8vk7qZr0uobfekNDyJY3GUzbhVKuZFZxwmuNxE4A7BfYcMI2siPXz2fb0S7J6tDeNLPPthQHp1JoD3w9lA/XXnX8uGBUCCBSPAHW4eOaKSBFAwJ0CWuswDSyl+aY1YZRyqQor/P58a1WW+ZF4+lUwgWOHJRpZk88Wb6tKVWMgGHcImOwzq7FMI2vphmjaQbUo88jpQ3xy+lC/jOjF9kLqrzvyn1EggEDxClCHi3fuiBwBBNwhoLUO08BSml9aE0Ypl8qwohvWW6uyTCMrtn1b2hi9nboc3F54tvh79VE5FoIqfoEF68w5WWF5+6P0jSwzyjF9TCPLJ6cP8UvAX5qrsqi/xZ/vjAABBIpbgDpc3PNH9AggUPwCWuswDSyluaU1YZRyqQ4rvr86cU7WW29IeNWK9LH6/VI++RyrmRUYNUb1mAiueAU+3hKzVmSZZlZN+u8fELO90KzIMo2snh1Kq5FF/S3e/CZyBBBwhwB12B3zyCgQQKB4BbTWYRpYSnNKa8Io5SqasELz37FWZdXPmdVozMETTjr47YVnF83YCLS4BL7cE5MZKyLy1uqobN6V/pwsv1cSjayhfjmhb2lsL6T+FlcuEy0CCLhPgDrsvjllRAggUFwCWuswDSyleaQ1YZRyFV1YkbUfJ7+9MLZ7V9r4/f0GHGxknSPe9h2KbpwErF8gHIlbTaw3V0VkyWeNby8c3ssnp5mzsob4pVW5e1dlUX/15y0RIoCAuwWow+6eX0aHAAL6BbTWYRpYSnNHa8Io5SrasGJ7dkvdm3+X0JtvSHjNR2nH4W3bXsomn2U1s/wDBhfteAlct8CyjVF5a5VpZoWlLpw+VvONhacd3F7Yv7NX96CaEB31twlo3IIAAgjYKEAdthGTRyGAAAJNENBah2lgNWEyC3GL1oQpxNhL9R3177wl9W/+XernzWmUoOy0MxPfXnji+FKlYtx5Fvhyd8xalfXW6ohs2J5+e6EJY9KxiRVZEwb58xxV4R5P/S2cNW9CAAEEUglQh8kLBBBAwFkBrXWYBpazeZH27VoTRimXq8KKfLTS2l5YN+vvYg6AT/cJDB998NsLzxFPMOgqAwajQyAeF2tr4VurIrJwfePbCwd1SzSyzDcYtm9Z3NsLqb868o8oEECgdAWow6U794wcAQR0CGitwzSwdORHgyi0JoxSLleGFdv+1cFvL3xdIp+uSztGX49eViPL/Hi7dHOlBYNyXmDl5zFra6FZmbW/Lp42oDYtPAcbWX4Z0r04txdSf53PNyJAAIHSFqAOl/b8M3oEEHBeQGsdpoHlfG6kjEBrwijlcn1Y9W+9YTWzQgvnpR2rp0WLxIqsU88QszqLDwL5ENi+L55oZK2KyvqvGt9eOK6/L/ENhkP84imiRVnU33xkDs9EAAEEshegDmdvxZUIIIBAPgS01mEaWPmYbRueqTVhbBgaj2iGQHjF0oOrst6QeG1N2icFRh4vZZPOkPJTp4insnUz3sitCKQXeHt1xNpi+N7axrcX9qnyJhtZXdrq72RRf8l6BBBAwFkB6rCz/rwdAQQQ0FqHaWApzU2tCaOUq+TCin75RbKRFd20Ie34ve07Wk2s4MTJEhg2ouScGHBhBFZ/EZPZppm1MiJ7a9NvLywPSLKRNeoYX2GCa8JbqL9NQOMWBBBAwEYB6rCNmDwKAQQQaIKA1jpMA6sJk1mIW7QmTCHGzjuyF4iHw2K2F9ab7YUfLGr0xuCYE61VWcFJk8XbomX2L+FKBLIU2Lk/LrNXJVZlrdna+PbC0cd4ra2Fpw31S3lA16os6m+WE85lCCCAQJ4EqMN5guWxCCCAQJYCWuswDawsJ7DQl2lNmEI78L7sBcLLFkv9nFlSN3tmo99e6K3qLGWnTpHySVPEP3ho9i/gSgRyEHjn44jMXh0V88/GPt3aJRpZ5tsLe3fUceg79TeHieZSBBBAIA8C1OE8oPJIBBBAIAcBrXWYBlYOk1jIS7UmTCENeFfTBGI7t0vd2zMl9PYsCX+0stGHBMeOt5pZZZOmiKesrGkv5C4EGhEwK7HM1kKzxdCs0Er3MYe8JxpZfjGHvzv5of46qc+7EUAAARHqMFmAAAIIOCugtQ7TwHI2L9K+XWvCKOUirDQC5lsLrVVZb88UCYXSOvm6dk80siZOFv+AwXgiYLvA3hrz7YWJRpY5M6uxz8CuXjllkF8mDvZJj/aFX5VF/bV9+nkgAgggkJMAdTgnLi5GAAEEbBfQWodpYNk+1fY8UGvC2DM6nlJogeiWzVL/9kyrmRVZv7bR15edPMlqZpmD3z1+f6FD5X0lIGC+tdCsynr7o8a3F/q8IqcM9svEQT45ZbBPvGaZVgE+1N8CIPMKBBBAoBEB6jDpgQACCDgroLUO08ByNi/Svl1rwijlIqwcBOrffUvq355lNbMa+/h69LK2Fppmlr9P/xzewKUIZCewfltM3lodlTdXhWX7vvTbC83TenXwWk2sSYP90q9zfldlUX+zmz+uQgABBPIlQB3OlyzPRQABBLIT0FqHaWBlN38Fv0prwhQcghfmTSCyYb11TpbZXhjdvKnR95ithWWTzM+UvMXDg0tXYH9d3GpkzfkoLMs2Nr690CiZM7ImHeu3thlWBO13o/7ab8oTEUAAgVwEqMO5aHEtAgggYL+A1jpMA8v+ubbliVoTxpbB8RBdApFI4tD3ObOkfv67jcbmP6av1cQKTpos/l59dI2DaFwhsHJzVOZ+kvj2wm17G1+V1amNN7m9cFgP+w5+p/66IpUYBAIIFLEAdbiIJ4/QEUDAFQJa6zANLKXppTVhlHIRlk0CkU9WJw59nz1TYtu3pX+qx2ttLSw3zawJp9r0dh6DwGGBulBc3l0TlXc/jsi8NdGMNKOO8ckpg3wycbBf2rVs3llZ1N+M3FyAAAII5FWAOpxXXh6OAAIIZBTQWodpYGWcOmcu0Jowzmjw1kILxGsOWE0ssyor9MGiRl/v7zcgcVbWpDPE171HoUPlfSUg8Nn2mLUi692Po2L+c2Of1hUe69sLzfbCMX2btiqL+lsCScUQEUBAtQB1WPX0EBwCCJSAgNY6TANLafJpTRilXISVR4HwiqXWqizzLYaxvXvSvskTCCa/vbDspFPyGBGPLmWBeWsi8q61xTAq9eHGtxge280c/O63Dn7v0jb7VVnU31LOMMaOAAIaBKjDGmaBGBBAoJQFtNZhGlhKs1JrwijlIqwCCMR277KaWKaZFV65vNE3+gceK+WnThFz+Lu3S7cCRMcrSk1g656YzF2TaGSt2tz4FsOgX6ytheZn/MDMq7Kov6WWTYwXAQS0CVCHtc0I8SCAQKkJaK3DNLCUZqLWhFHKRVgFFggtXiD1bydWZcXratO+3VqVNeFUCY6fZP1T/IECR8rrSkFg6UZzVlbi4PfdBxpfldWnkzn43S+nDPZJnypvSh7qbylkDWNEAAHNAtRhzbNDbAggUAoCWuswDSyl2ac1YZRyEZZDAtGtXyZXZUXWftxoFL6u3RPNrAmnSmDoCIci5rVuFqiujcs7nyTOynr/08wHv08Y5E9+i2HQf3iLIfXXzVnC2BBAoBgEqMPFMEvEiAACbhbQWodpYCnNOq0Jo5SLsBQI1M+bYx36bg5/l3jjB20Hho9KrMoaf5r4unRVED0huE3gky1ReXdN4vD3L3Y1no9d25qD3xNbDAd38wr1123ZwHgQQKDYBKjDxTZjxIsAAm4T0FqHaWApzTStCaOUi7AUCUQ3bZC62TMk9N4ciaxf23hkwcQWQ9PIMg0tj9+vaCSE4gaBSDSePCvLNLPije8wlDF9fNK7xRcyvHO1TBg30g0EjAEBBBAoOgH+Hlx0U0bACCDgMgGtdZgGltJE05owSrkIS6lAaNF7Epo3R8zqrNieXY1G6eveU4InJ87KCgwdrnREhFXMAp/vjB38BsOIrN3a+KqsVsGITD6uQiYM9MnoPpkPfi9mF2JHAAEEtAnw92BtM0I8CCBQagJa6zANLKWZqDVhlHIRlnKB2L69BxtZb0towdyM0QaGj06szJpwqng7dcl4PRcgkKvAwnVmi6E5/D0i++saX5Y1sItXxg/yy/gBPjGHwPNBAAEEEMivAH8Pzq8vT0cAAQQyCWitwzSwMs2cQ7/XmjAOcfBaFwlEN6y3VmTVz31bMh387ikr/9q3GJ4m4qV54KJUUDGUndVmVVbMOvx9+cbMB7+f2M8nJw/0iTkAvm2Lwwe/qxgMQSCAAAIuEeDvwS6ZSIaBAAJFK6C1DtPAUppSWhNGKRdhFalAaPFCCc17W+rfmyOxnTsaHYXZYphYlXWa+I8dVqQjJmzNAis/TzSyZq2okb11gUZDrazwWCuyTDNr/EDObtM8r8SGAALFJ8Dfg4tvzogYAQTcJaC1DtPAUppnWhNGKRdhFblAbH918qwsc/h7pk9w5JjEtxiaLYZVnTNdzu8RyEngvYVLZdX2StkS6inz1kQk2vhxWdKrg8dqYplm1pDunJeVEzYXI4AAAikE+HswaYEAAgg4K6C1DtPAcjYv0r5da8Io5SIsFwmYbzGsN6uyzBbDT1Y3OjJPeYUED56VZQ6A97DF0EWZ4NxQvl5/v9gdk/fWRK1G1oefZ+hkiciIXonzsk4e4JOubdny6tws8mYEEChmAf4eXMyzR+wIIOAGAa11mAaW0uzSmjBKuQjLpQKhpe9bK7PMNsPo9q8aHaWvZ+/EeVknT5IAWwxdmhGFGVa6+rv6C9PIiloNrU07G29mBXwi4832woOHv5cFOC+rMLPHWxBAwA0C/D3YDbPIGBBAoJgFtNZhGlhKs0prwijlIiyXC8Rra6V+7uzENkOzxTCWoXkwaoyUjU+cl+XtWOVyHYZnt0A29fe9taaRFbEaWvtqG/8Ww06tvclm1qjerMqye754HgIIuE8gmzrsvlEzIgQQQECPgNY6TANLT44cEYnWhFHKRVglJBDdvMlqZNXNnS2Rj1Y2OnJPixZSNv605HlZJcTEUJshkEv93VsryUbW/LWRjG8d1M2XPPy9TxXNrIxgXIAAAiUpkEsdLkkgBo0AAgjkWUBrHaaBleeJb+rjtSZMU8fDfQjkQyC8fInUW1sM50h025eNvsLXo5cETxwvZeNOkcCoMfkIh2e6RKCp9Xfjjph1VpbZYvjRlsznZY0b4E82s9q2YIuhS9KHYSCAgA0CTa3DNryaRyCAAAIIiIjWOkwDS2l6ak0YpVyEVeoC9fVSN+9t66ws09CSSOMrYfz9BkjwxAkSHDdBAkOOK3U9xn+UgB31d/mmxFlZpqH15Z7Gtxi2rjDfYuizvsnwpAF8iyEJiQACCNhRh1FEAAEEEGi6gNY6TAOr6XOa1zu1JkxeB83DEbBBILpl88Ethm9LZNXyjE/0HzvMWpUVHDde/P0GZryeC9wvYGf9jcTMFsNEI8v8sybUeDOrd8eD52UN9MvgbmwxdH+2MUIEEEglYGcdRhgBBBBAIHcBrXWYBlbuc1mQO7QmTEEGz0sQsEkg/OEyqTerst57R2JbNmd8amDk8YkthieOF3/P3hmv5wJ3CuSr/u6ojsl7a2PWmVnvfxrNiDeyt1mVlViZ1bkNWwwzgnEBAgi4RiBfddg1QAwEAQQQyLOA1jpMAyvPE9/Ux2tNmKaOh/sQcFQgHpP6+XMlvHCe1C+YK7Gd2zOGY87LMlsMy8ZNEG9V54zXc4F7BApRf9dtSzSyzLcYmv/c2Cfol4PbC/1yYj+ftCp3jzUjQQABBFIJFKIOI48AAgggkF5Aax2mgaU0a7UmjFIuwkIga4F4bY2EDjayQgvnSry6uvF7g8HEFsODDS1vm7ZZv4sLi1Og0PV3yWdmi6E5Mysi26sb32JoDnsf288nJ/b3Wc2siiArs4ozy4gaAQQaEyh0HWY2EEAAAQSOFNBah2lgKc1UrQmjlIuwEGiSQGzPbquZFVowV6xmVijU6HO8la0lcHBVlmloecormvRebtIt4FT9rQtL8qwsc2ZWOMMuww6VXquJZf3090mA8991JxbRIYBA1gJO1eGsA+RCBBBAwOUCWuswDSyliac1YZRyERYCzRaIfbXV2l5oNbQWzsv4PG/HKuubDM0WQ3NmlsfLgdsZ0YrkAg3198s9ZothVN5bG5VlGzOfl9WptcdqYo3rn9hm6GFhVpFkG2EigEAqAQ11mJlBAAEESllAax2mgaU0K7UmjFIuwkLAVoHo5xutZpY5Myu0bHHGZ/u69ZDgSQe3GY4em/F6LtAtoK3+frwlJgvWRWTh+qis+bLx87KMbLd2h1dmndCPZVm6s43oEECABhY5gAACCOgT0Pb34UNCNLD05YoVkdaEUcpFWAjkTSCy7pPEmVnz35XIx6syvsfXp7+1KstsMQwMG5Hxei7QJ6C5/q7cHLMaWYvWmcPfM6/M6tneI+MG+K1zs0YfQzNLX7YREQII0MAiBxBAAAF9Alr/PkwDS1+u0MBSOieEhUB41YqDZ2a9K5FP12UECRw7LHn4u7//oIzXc4EOAa3/wj5ax2wtXLQ+ajW0NmzPvDKrT5U3eQD8iF40s3RkG1EggAANLHIAAQQQ0Ceg9e/DNLD05QoNLKVzQlgIfF0gvPR9qZ+fOPw9+sXnGXECI463mlllJ00QX89jMl7PBc4JaP0XdmMiH2yIyoK1iW2Gm3c1/k2G5jn9uxzeZji0B80s57KNNyOAAA0scgABBBDQJ6D178M0sPTlCg0spXNCWAikFIjHE1sMrTOz5kp0+1cZoYJjT5bgmHESPGEczayMWoW/QOu/sLOVOLQqa+G6qJjD4DN9BnX1Jg5/7+8T85/5IIAAAk4LFHsddtqP9yOAAALNFdBah2lgNXdm83S/1oTJ03B5LAKuEIjX11mrskwjyzS04tX7Mo4rMGqMlJ1wkgTHnCS+vv0zXs8F+RdwS/2NxSVx+Pu6xDbD7fsyr8wyq7HMtxiaH7NKiw8CCCDghIBb6rATdrwTAQQQsENAax2mgWXH7ObhGVoTJg9D5ZEIuFIgvm+v1cQyWwxDpplVX59xnObQ98CYk6yVWYFBQzJezwX5EXBj/Q1FxGpiWT9rI7LrQOZmljkny6zKMgfAm/Oz+CCAAAKFEnBjHS6UHe9BAAEE7BDQWodpYNkxu3l4htaEycNQeSQCrheIfrXN2mZ4aGVWNgP2Dx6a2GY4ZhzfZpgNmI3XuL3+1oTi1qqsQ1sN99ZkbmaZbzA0jSzzjYbmmw35IIAAAvkUcHsdzqcdz0YAAQTsENBah2lg2TG7eXiG1oTJw1B5JAIlJWAOfA8tXpD4eX+BSCSccfz+fgOtVVlWM2vkmIzXc0HzBEqp/lbXiSz82jbDmsspkQAAIABJREFUA/WZm1kn9PPJ2L4+GdPXJ706sDKrednG3QggkEqglOowGYAAAghoFNBah2lgacwWEdGaMEq5CAuBohSIbd9mNbHq358v4cXzJV5bm3Ec/t59ktsMTUOLj/0CpVp/9xyIJ7cZmrOz6jP3VmXUMT4Z0yfRzOrfmWaW/dnIExEoTYFSrcOlOduMGgEENAporcM0sDRmCw0spbNCWAjkTyC2e5eErVVZ863VWbF9ezO+zNe9Z3KboVmhJf5Axnu4ILOA1n9hZ47cvit2VJtm1uED4CPRzM8+trvXamad0M8vQ7vTzMosxhUIIJBOgDpMbiCAAALOCmitwzSwnM2LtG/XmjBKuQgLAVcJxKurJbQ40ciymlk7d2Qcn7eqs7XN0HyjoTkI3lNRkfEeLkgtQP090mXb3sTKLLMqa9G6qGTeZCjSr3OimWV+RvfxkWoIIIBATgLU4Zy4uBgBBBCwXUBrHaaBZftU2/NArQljz+h4CgIIZCsQr6tNnpdlVmhFt32Z8VZvu/YSMAfAn3CStULL27pNxnu44LAA9Td9NnyxOyaLPzU/EVn8WVTMtxtm+nRv57FWZR3aahign5WJjN8jUPIC1OGSTwEAEEDAYQGtdZgGlsOJke71WhNGKRdhIVASAvFIxGpmHdpqaA6Ez/TxVFZKcEyikWU1szp0zHRLyf+e+ptdCphthks+i1qNrMWfRmVfbea1WVWVHuu8rOMPbjVsVZbdu7gKAQRKS4A6XFrzzWgRQECfgNY6TANLX65YEWlNGKVchIVASQokv83QrMza8GlGA095RaKRdcI4a4WWr3PXjPeU4gXU39xnfX9d3GpkLfkssTrrq32Zm1mtKxLNrENbDTtUenJ/MXcggIArBajDrpxWBoUAAkUkoLUO08BSmkRaE0YpF2EhUPIC4RUfWN9oaA6Bj6z7JKOHx++3mlnWVsPjTxRfz94Z7ymVC6i/zZvpSEysFVmmkbVkQ0w27YhlfGCZX2TMoW2GfXzSrR3NrIxoXICAiwWowy6eXIaGAAJFIaC1DtPAUpo+WhNGKRdhIYDA1wTCqz9MbjMMf7QyK5vAsBESGHWCBEaOkeCI0Vnd49aLqL/2zuzyjYlthmZ11idfZvF1hiLJ87JO6OuXY6poZtk7IzwNAf0C1GH9c0SECCDgbgGtdZgGltK805owSrkICwEE0ghE1nyc/EbD8IqlWTn5uveUoGlmjRpjNbS8bdpmdZ9bLqL+5m8mP/nSbDFMrM5a8XnmlVkmkuN6+g5uNfTK4G6cAJ+/2eHJCOgRoA7rmQsiQQCB0hTQWodpYCnNR60Jo5SLsBBAIAuByGfrrG2G1iHwHyzK4g4RT4sWEhh5ggQPNrP8ffpldV8xX0T9LczsbdxxsJl18BD4WOZjs2RgF6/1jYbH9/HKiF40swozU7wFgcILUIcLb84bEUAAga8LaK3DNLCU5qnWhFHKRVgIIJCjQOTzjclGltXMqq/P6gn+wUMlOHpssqElHvdt76L+ZpUKtl60bW/iEHhrddZnEanJIh17d/Qe3GrolVHH+CVAP8vWOeFhCDgpQB12Up93I4AAAnq/VI4GltLs5F/cSieGsBBwoUBs105rRVZ46fvWP2Pbv8pqlL4uXa3VWWaroVmh5W3fMav7tF9E/XV2hvbUxGVJspkVlV37My/N6tDKIyN6+2REL6+M6u2X7u3d11h1dlZ4OwKFFaAOF9abtyGAAAJHC2itwzSwlOaq1oRRykVYCCBgl0AkckQzK7J+bXZPDgYleKiZNfoE8fcbmN19Cq+i/uqZlPqwaWbFkquzvtid3blZw3p4ZeQxfquhNbKXT7xePWMiEgQQyCxAHc5sxBUIIIBAPgW01mEaWPmc9WY8W2vCNGNI3IoAAkUoEPl41eGG1tLFWY/AP3BwsqFlVmh5/IGs73X6Quqv0zOQ/v1mZZa1OuuzqKzfll0zq6q1R0aZ1VkHV2h1bUs3S+8MExkCCQHqMJmAAAIIOCugtQ7TwHI2L9K+XWvCKOUiLAQQKIBAdMvmw82sJYskvr86q7d6O1YdPgh+1BjxdeqS1X1OXUT9dUo+t/eu2myaWTFZtjEqyzdFs77ZNLJGmpVZx/hleE+aWVnDcSECBRSgDhcQm1chgAACKQS01mEaWErTVWvCKOUiLAQQKLCAaV59/dys6Bebs4rA4/NJYNQJEhiZODfLP2hIVvcV8iLqbyG17XnXl3viViNr6Yao9c+dWZybZd7cta1HRpqG1sEVWlWVnJ1lz4zwFASaJ0Adbp4fdyOAAALNFdBah2lgNXdm83S/1oTJ03B5LAIIFLlAeNmSZEMr/NHKrEfj79v/iIaWp7wi63vzdSH1N1+yhXluJCqy1FqVFZNlGyLy0Zbsthr6vHK4mdXLK0N78LWGhZkx3oJAQwHqMFmBAAIIOCugtQ7TwHI2L9K+XWvCKOUiLAQQUCQQ+XTdEVsNJRLOKjpP23ZSZlZnDR8t/hGjxN+rT1b32X0R9dduUWeft3FHYpuh1dTaGJN9tZm/1dBE3LODN/GthgcPg2/XktVZzs4kby8lAepwKc02Y0UAAY0CWuswDSyN2cLhlUpnhbAQQCBXgdiO7Uc0s2K7dmT9CP/goRIccbwEho+SwIjRUqjVWVr/hZ01HBemFaipj39tdVZU1n+V3eqsMr9Yh8Af2m44qCtnZ5FmCORTgDqcT12ejQACCGQW0FqHaWBlnjtHrtCaMI5g8FIEEHCFQLy+XsJL3080tD54XyIb1mc9Lm+bdhIYYRpZx1vNLP8x/bK+N9cLqb+5ihXv9Wu3Hrk6qy6c3eqsPlXe5LcamhValeXFa0DkCGgUoA5rnBViQgCBUhLQWodpYCnNQq0Jo5SLsBBAoAgFIqs/lHrTzFr6voSXf5DTCPwDB1tbDa0VWmZ1VouWOd3f2MXUX9soi+pBew7EZZk5N2tj4iD4z3dmtzqrRZnH+lbDQyu0+ndmdVZRTTzBqhSgDqucFoJCAIESEtBah2lgKU1CrQmjlIuwEECgyAWimzdJePkSCa1YKpEPl0n0q61Zj8hb2dpqYlmrs8z5Wf0GZH1vqgupv83ic83NqzabZlbEOgzenJ8Vy66fJX07eWV4T68M7+Wzfjg7yzUpwUAKKEAdLiA2r0IAAQRSCGitwzSwlKar1oRRykVYCCDgJoF4XMIrlkp45bLEPz9cKvFQKOsR+vsNtBpaifOzRounsjLre82F1N+cuEri4q/2xo5YnbVtb3ZbDYN+keE9TSMr0dA6riffbFgSCcMgmy1AHW42IQ9AAAEEmiWgtQ7TwGrWtObvZq0Jk78R82QEEEAgtUBs965kI8s0syLr12ZN5W3ZSvxmdZa13XC0+AcMzngv9TcjUUlfYFpXyzYkthma1Vkffh7N2qNLG09yZZZZpdW9PdsNs8bjwpISoA6X1HQzWAQQUCigtQ7TwFKYLCYkrQmjlIuwEECghASin62zthomVmctk5y+2bBP/8R2w+GjrBVanjZtG8hRf0somWwY6he747I02dCKyq792a3OMq8e0t1rrco6tN2wRdCGgHgEAi4QoA67YBIZAgIIFLWA1jrsygbWgQMH5OWXX5YnnnhC5s2bJ9XV1TJq1CiZNm2aXHPNNVJVVdUgmVasWCFTp06VtWvT/3/2586dK+PHjz/i3vr6epk+fbo88sgj1rsCgYBMnjxZbrzxRpk0aZJ4vU37/65qTZii/lNI8Agg4DqBeCRsnZl1uKG1VLI+rKi8wlqVdWi7oX/QEMuH+uu6NCnYgMLRuHz4eUxWbIom/xnLsp9VWeE5YrvhwC5N+/tDwQbLixDIowB1OI+4PBoBBBDIQkBrHXZdA2vbtm1y8803y5///GeprKyUkSNHSllZmdWY2rhxo4wYMUJ++9vfykknnXTEtL3yyity4YUXNjqVRzewTPPqnnvukV/84hfJd4XDYVmwYIH13++66y654YYbxO/3Z5EiR16iNWFyHgg3IIAAAgUUiG3/SkJmm+GHS62mVnTjZ1m/3d+7j7XV8PPKtlLfb5CMnHRq1vdyIQKpBLbvi8mHmw83tDZsz/IkeBHp3fHwQfBmu2HHSg/ICJSMAH8PLpmpZqAIIKBUQGsddlUDKxKJyO233241jr773e/KL3/5y+RqK7Mq695775U77rhDLrjgAnn44YelU6dOyXS5//775Uc/+pG1csv8PpvPs88+K9ddd51MnDhRfv3rX0vv3r0lHo/L4sWLrSba1q1b5amnnmqwaiubZ2tNmGxi5xoEEEBAi0Bk7cdHHAgf27snq9Bifr+UjxwjgWEjJDB0hPiPGyEefyCre7kIgXQCa7eaM7NMQyti/XNPTXbLs3xec3aWV47rcaip5RXzv/FBwK0C/D3YrTPLuBBAoFgEtNZhVzWwzAqryy67TKLRqDzzzDPSp0+fI/Jj3759VmPp8ccflxkzZsgZZ5xh/b6urk5uvfVWmTlzprzwwgsyfPjwjHm1e/duazuiWW310ksvydixY4+4xzzfbEm8+uqrrVVaZhVYLh+tCZPLGLgWAQQQ0CQQr6u1zsw6dHaW+ZbDbD/etu2sZpZ/yPBEU2vIcdneynUIpBSoD0tiq+HmmCzfFJWVORwGb1ZjmVVZh87OMqu1+CDgJgH+Huym2WQsCCBQjAJa67CrGlgG+ZZbbpGhQ4fKfffdJxUVFQ1y5c4777S2/D355JNy+eWXW783zagrr7xSzCots2KqW7duGXPMvOv888+XKVOmWKuvzJbBr3+2b99uNdNqamrk6aeftlZn5fLRmjC5jIFrEUAAAc0C0a1bDp6f9YH1z8jmTVmH6+3cxVqZZZpZweGjxHdMv//f3rkAx1Xd9/+3u3rYkiXLkiW/8BMbOyYBU1MS/nRgWkimlNC0CeGVtISQ8GigadKGpqQJbTNAhkyThkcChMykDVCghdCUTDuU/BPyDxPaEsAmPIzftiTLliVZT1uP3f3P79y9q5Us2Xfv3t09d+/nzuysHvece87n/PTT3e/9/X7Hc1tOhMBMBLr600bQcutntfd6TzfUelmOmBU3dbS0nhYHBMJMgPvgMK8eY4cABCqBgK1+uKIErJMZikZmffnLX5a77rprioD19ttvmwLv733ve+XP/uzP5Fvf+pY89dRTpjuti/XZz37WRGXFYpM3hE888YRceeWVJmVRX7m/03ZHjx41YtqDDz4oMxV/P9lYbTWYk42b30MAAhAIK4Hxt34tE79+Tbr/38+kdtd2iR876nkqiRWrpMaN0PqN35RE22LPbTkRAjMReLszJVv3TwpaQ8e8pRvqToZuZNZ7lsdl47IEgCEQOgLcB4duyRgwBCBQYQRs9cORErB2794tV111lWgqoRZ510gtPX7+85+bHQN1p0KNmKqrqzO1szQlcdu2bSa6SmtkXXPNNdmC7G7NLI30UqFqpmOmaC+vdm2rwXgdP+dBAAIQCCsB9b8qXp1eHZPx17fIxBtbZOz1LSJp7xExVes2SPXpZ0jNps1SfdZvSqx+XlhxMG4LCAyPOtFZ7g6Hb3V6t0VNN3zXsrhsXJqQjcvi8u7lCFoWLClDOAkB7oMxEQhAAALlJWCrH46MgKXpgbfeeqt8+9vflttuu80Uc3d3B9QoKd0tUNP8NB3w4osvlng8LloU/umnnzbtxsbGTNTW7/zO7xhL8iJOeTlnNrO01WDK+2fE1SEAAQgUn8BM/jd1uFu0Ztb4r7eY18SObd4HEos56YbvOdOIWTW/MbVmoveOOBMCDoGOXhW0JmRrZofDriPeorO0bXO9ClqOmKXC1pkrELSwK/sIcB9s35owIghAIFoEbPXDkRCwVLzSnQn1pSmBKlgtWrTIWGAqlTLRVVr0XXch1Ait3HRA3VXw4YcfNrsNfuITn5D77rtP6uvrEbCi9ffLbCEAgQgR8PIPO9m+b3J3wze2SrJjv2dCsTlznULwZ/6GEbOq1m/03JYTITATgV9nhKzXMymHx8a9c2qqmxS0VNTatBJByzs9ziwWAS9+uFjXpl8IQAACEBCx1Q9XvIDV29tr6l5p5NUll1xiIqzyLaiuaYRXXHGFidh6/PHHZe3atSUTsPjjgQAEIAAB+wnUdO6XObvekZrdO6V2zw5JDA16HnSyfp6MrVknR09dL6NrN8h4q/OAhQMCfggMjyVkd1+d7O6bK3uPzJV9/cdvaHOifudWJ2Vl0zFZ3jgia5qPyqnNI36GQRsIQAACEIAABCqAwObNm62aRUULWFrDSutT/fCHP5SPfvSjJtJq2bJleS9AT0+P2bGwq6tLtHj7+vXrTRSXph0+8MADcsMNN8zYp5tCqKKXCmD5HK7imU8bzoUABCAAATsIqIg1Z8c2qd27S2p375DY+JjngSWbmuXY2vWOoLXuXZJsaPTclhMhMJ1A79FqI2TtPaKi1hw5MDgnL0i1CUfQWtl0VNY0jyBo5UWPkyEAAQhAAALhJoCAVaL1++Uvfyk33XSTbNmyRW655Ra54447TDH2mQ5NIxwcHDS/19pX04/u7m65+uqrRd9dAYtdCEu0kFwGAhCAQIkJBB4ynUzK+Gsvy9gr/yPjr78m42++nteMEqvWmFTD6vecJdXv2STxpgV5tedkCOQSaO9NiaYcvtGelDfaU7L3sPeC8NrPnGoxOxu++5S4nLkyQcoh5lUUAoH74aKMkk4hAAEIVC4BW/1wxUVgac2qn/70p/LJT35SNH1QhSutX1VbWzujdWmUlopTKmA9+eSTsmHDhuPO27p1q1x22WVy6qmnyg9+8ANZuHChyQm99NJL5aKLLjJpidPFsc7OThO1pcXfH3vssbzTFm01mMr9E2VmEIAABBwCxfa/6eEhGX/1ZRl79X9lfMsrMrFnZ17oE8tXGSGr5gwVtM6S+KLFebXnZAjkEtjX4+xw6ApaHX35CVo1VWKKwp+5HEELywqOQLH9cHAjpScIQAAClUnAVj9ccQLWCy+8INdcc40RpO6991658sorZ4yqcs1MC7zffPPN8v3vf18eeugh+dSnPjWliLvuRPi1r33N1NHS1+233y6JREL6+vrkuuuuk5deekmeeeYZOeecqbtKPffcc0b0uvbaa+Xuu++eVUCbzdxtNZjK/PNkVhCAAAQmCZTa/yZ7uo2gpVFa+p48eCCv5Ui0LTaClvM6SxIrV+fVnpMhkEtg96GUvLo3KW90OFFa3QPedzjUfqriIqcvR9DCqgojUGo/XNhoaQ0BCECg8gjY6ocrSsDSFD+tR/X888+b2lTTdxSczaxcsam5udlEU1188cVG9BodHTWi1pe+9CXZuHGjib5at25dthutbaXRXeeff77cc889smbNGtEIsJdfftmkLe7bt88Ufdff53vYajD5zoPzIQABCISNQLn9b7Kz3Uk3zERppQf680IYb5yfFbNU1GKXw7zwcfI0AjsPOoLW6/sdQatvOD9BKx4Tec+KhGxakZD3LI+bV1UiBmcInJBAuf0wywMBCEAg6gRs9cMVJWA9+uij8vGPf9yTrT3yyCMmxU8PjbJSweu2224zkVtnnXWWtLS0yPbt20VTDM8880z5zne+I+eee+6UvjV668477zQvTSHctGmTjI+Pm6gs/V5/roXedffCfA9bDSbfeXA+BCAAgbARsM3/TuzcLuNbfiVjW18xKYfpwYG8kMZqarL1s6oyUVqxGeo95tUpJ0eWwLYDKXltb1K2ZKK0ho7lJ2gpuI3LVMhKyBkrEnLG8rjU1SJoRdagZpm4bX6Y9YEABCAQNQK2+uGKEbC01tQXv/hFs9OglyNXwNLzNXJKa11p2qFGcKlwpULW5ZdfblIFW1tbZ+xWo7SeffZZefjhh+XFF1+U6upqufDCC00B+QsuuOCE6YsnGqetBuOFLedAAAIQCDMB2/1vcs9OGdvyioxnBK3Ukb68cVedfkY27bDmjN+Q2Ny6vPugAQSUwJsdSdmyLyWv7UnK6+0pGR3PX9Bau8iJzFJBS4WtBfUIWlG3Ltv9cNTXh/lDAAKVT8BWP1wxAlalmZCtBlNpnJkPBCAAgekEwuZ/J/btlvEtrxpBa2Lrq6I1tfI9qk49bUraYby5Jd8uOB8ChoDucKgRWq/tmTDCVip/PUuWt+QKWnFZPP/4HaLBXdkEwuaHK3s1mB0EIBBFArb6YQQsS63RVoOxFBfDggAEIBAYgbD732THfpNqqIKWRmqlug/mzSaxbHk27VDraCWWnpJ3HzSAgBLYsk/TDVPy+n5np8PRify5tDXGpqQcrliIoJU/xXC1CLsfDhdtRgsBCEDgeAK2+mEELEut1VaDsRQXw4IABCAQGIFK87/JAx2OoPX6q+Y92dWZN6t4S+uUnQ6r1qzNuw8aQEAJbO9yxayU/Lo9KYcH8w/RaqpTQWsy5XDdYgStSrOuSvPDlbY+zAcCEKh8Arb6YQQsS23PVoOxFBfDggAEIBAYgUr3v6lDXVNqaOmuh/kesbp6qdY6WqefIaae1sYzJFZbm283nA8B6epPy6/3J42YpemHuw+l8qYytyZX0IrLu09J5N0HDewiUOl+2C7ajAYCEIDA8QRs9cMIWJZaq60GYykuhgUBCEAgMAJR87+pnsOTKYdbX5Hkvj2+WFatXT8pam18jyQWL/XVD42iTWBkVOT1/RNGzHqjXaO0UpLMs5CWbrJpdjk0LydSqwpNK1SGFTU/HKrFYbAQgEAkCNjqhxGwLDU/Ww3GUlwMCwIQgEBgBKLuf1N9vdn6WROvvyoTu3f6YhtvXjg1Sutd7/bVD40goDsdumKWRmodGc4/7fBdSydTDlXQqidg0GrDiroftnpxGBwEIBAJArb6YQQsS83PVoOxFBfDggAEIBAYAfzvVJTpgX4Z2/pKNkprYud2f6zjcZNqaNION77HvMebFvjri1aRJtDe60RmaeqhClv7evJPO1y5MC4qar1rWUI2LovLmjbqaNlkVPhhm1aDsUAAAlEkYKsfRsCy1BptNRhLcTEsCEAAAoERwP+eGGV6ZFjG39hqXhP6/uZWSY+O+uKvuxvm1tKqWk1xeF8gI96ofySdSTlMmt0O3+zIX9CqrZKsmLVhaVw2LkvIgvpYxMmWb/r44fKx58oQgAAElICtfhgBy1L7tNVgLMXFsCAAAQgERgD/mz/KiR3bJkWtN1/3tdOhXjVWV2eitNwILRW3YnPm5j8gWkSagJbMeiNTFF4FLY3SGjqWf9rhkqa4bFgaM2KWRmppxBZHaQjgh0vDmatAAAIQmI2ArX4YActSm7XVYCzFxbAgAAEIBEYA/1s4ylTv4alRWm/92nenVaeuy6YemrTDJct890XD6BLY052TdtiRks6+/KO0lN67ljnRWU76YVwWz0fUKoZV4YeLQZU+IQABCHgnYKsfRsDyvoYlPdNWgykpBC4GAQhAoAwE8L9FgJ5KmVRDk3b45uvmPXWkz9eF4s0tToRWpp6WilocEMiXQN9w2kRpaXTWG5ki8fn2oec3z4uJm3K4calGbMWltprUQz8sc9vghwslSHsIQAAChRGw1Q8jYBW2rkVrbavBFG3CdAwBCEDAEgL439IsRLKzfUqU1sTuHb4vXLXhdKnOvPTrxCkrfPdFw+gS0NpZuaJW71D+aYdK79Q2pzj8uzLphysWEqWVr1Xhh/MlxvkQgAAEgiVgqx9GwAp2nQPrzVaDCWyCdAQBCEDAUgL43/IsTHpkxERpuRFaGqWVPnbU12Bi8xqMoOUKW/rOjoe+UEa60YEjKmhNilo7D/lLO6yvjWVTDt30w4a5RGmdyLjww5H+02PyEICABQRs9cMIWBYYx0xDsNVgLMXFsCAAAQgERgD/GxjKgjua2Lk9m3po0g4PdPjuM7F4aY6gtVGqN7xbpKrKd380jB6B0XHJphs6kVpJGRnzx+GUZqc4vKYcaj2t05Yk/HVUoa3wwxW6sEwLAhAIDQFb/TAClqUmZKvBWIqLYUEAAhAIjAD+NzCUgXeU6u1xIrQy9bRU1CrkqFq7PiNqOYJWYtWaQrqjbQQJ7D40WUNLUxDbe/1FacVjIqcticv6JQlZr+9LE7JqYXSjtPDDEfxjYsoQgIBVBGz1wwhYVpnJ5GBsNRhLcTEsCEAAAoERwP8GhrIkHU2885ZMbHtLxt95U8zXO7f7vm5szlyp2rDRiFo1G95t3uMLW333R8PoETgyosXhM2mHmeLwaX+ltKS2yhG1NixNyGmLHVFr2YJoiFr44ej97TBjCEDALgK2+mEELLvsJDsaWw3GUlwMCwIQgEBgBPC/gaEsT0cTE0bIGt/2poxve0sm3nlTkvv2+B6LCli5gpYKXCp0cUDAK4E3O5LyZkdm18OOpPQM+lS0RGTeHJmM0lqSMAJXW2PliVr4Ya/WxXkQgAAEikPAVj+MgFWc9S64V1sNpuCJ0QEEIAABywngfy1fIB/D02LwjqilgpbzSnbs99GT00RTDTXlsDoTraWpiBwQ8Eqgqz8jZrUn5a2OlGw/mBK/UVp6zeZ5MSdCK5N6uH5xXJrqwy1q4Ye9WhPnQQACECgOAVv9MAJWcda74F5tNZiCJ0YHEIAABCwngP+1fIECGl56aNARtTIpiEbUOnjAX+9VVUbQMumH6zZI9dr1kli52l9ftIokgR0HU/LOgaRs70rJ9q60vNOVlKS/clqG36L5Whg+JhsyUVqahlhXEx60+OHwrBUjhQAEKpOArX4YActSe7PVYCzFxbAgAAEIBEYA/xsYytB1lDrSm6mnlYnU2vaWpHoP+5pHrLpGqtaeJom1p4lGaKmoZSK1Euw25wtoBBvtOqRilvNSQUvfxyb8gzilWaO0YiYF0a2tVW2pOeKH/a8zLSEAAQgEQcBWP4yAFcTqFqEPWw2mCFOlSwhAAAJWEcD/WrUcZR9M6nC3qaOVm36Y6j/ie1xVq9caISvdhCr9AAAgAElEQVSxdl1W2IrVz/PdHw2jRWDv4YygdcBJPVRR6+iY/5paq1szReJzorVsIIoftmEVGAMEIBBlArb6YQQsS63SVoOxFBfDggAEIBAYAfxvYCgrtqNU1wEn9dAIW2+aqK30yLDv+SaWLDNiliNsnSbVa0+TeAu7H/oGGrGG+3sykVoZQUtTEYdH/UNYuzgu6xYl5NRFMVm7KC7rFsdlTnVpa2rhh/2vHy0hAAEIBEHAVj+MgBXE6hahD1sNpghTpUsIQAACVhHA/1q1HKEZTLJ9n0y887aMb39Lktu3GYGrEFErvqA5K2o54tZpkli2PDQ8GGh5CXT2paekHmqk1sBR/5Famn6oQpYKWipsqcBVzELx+OHy2g9XhwAEIGCrH0bAstQ2bTUYS3ExLAhAAAKBEcD/BoYy8h3pTocT29/OClsT27eJFo/3e8Tmzp0iapli8aeu89sd7SJG4GC/Uxw+W1frQEqOjPgXtRY2uBFaiaywtaQpHghV/HAgGOkEAhCAgG8CtvphBCzfS1rchrYaTHFnTe8QgAAEyk8A/1v+NajkESQ720WFrIntugPi25Lc/rakBgf8TzkWy4ha04rF19b675OWkSHQPehEaplC8QeSorshHh70L2rNmyOydlEiG621dnFCVi3MP/0QPxwZE2SiEICApQRs9cMIWBiMpQQYFgQgAIHyELD1H3Z5aHDVUhBIdnXKhNbUyhG20gP9BV06sXylVJ16mlSduk4Sa9ZK9ZrTJN7aVlCfNI4GgSPDadl+MCk7D6aNoKXiVntvyvfkq+IiWlfLqaflRGvp9/rz2Q78sG/cNIQABCAQCAFb/TACViDLG3wnthpM8DOlRwhAAAJ2EcD/2rUeUR1N6uABGd+uEVpOPS2N1kr39xWEI944PyNorZOqNeuyX8fiwaR9FTQ4GltN4Ni4E6mlgpYKWypw7ejyL2rpZDUySyO03ELxGrmlEVx64IetNgcGBwEIRICArX4YActS47PVYCzFxbAgAAEIBEYA/xsYSjoKmECq+6ARsky01o5t5j3V11vwVapWnZqN1DJRW2vWSby5peB+6aDyCaiINT1aS8Uuv4fW0NIi8XXJLlnWOCof+D+nSVtj/imIfq9POwhAAAIQsPtBAgKWpRbKByhLF4ZhQQACFU8A/1vxS1xRE0x2H5Lkjrez9bRU4Er1Hi54jrGmBVKdSUFUQSuhEVtr1hbcLx1UPgFNN5weraVpiX6P+tqYrGmLy+rWuKxqnfx63hyELb9MaQcBCEDgZARsvR9GwDrZypXp97YaTJlwcFkIQAACJSOA/y0Zai5UJAKpnm6Z2PGOTOzU13ZJ7t4hE/v2FH41LRhvxKy1WXErsXqtxJsWFN43PVQ0AS0M79TTcgrFaxrigSOFpSC2NsZkTWtcVrfFswKXfo2sVdGmxOQgAIESEbD1fhgBq0QGkO9lbDWYfOfB+RCAAATCRgD/G7YVY7yeCIyPyfjO7ZOCVkbcSo8Me2p+opPiLa05xeK1ttZpkli5uuB+6aCyCQwdE9lxMJmN1trRlZQ9h/1Harm03EgtfTeRW21xWTyfOm+VbU3MDgIQCJqArffDCFhBr3RA/dlqMAFNj24gAAEIWEsA/2vt0jCwIhBIdR2QiV3vGHEruWuHTOzaLsmO/YVfKZEwolbVmpydEFedKrH5TYX3TQ8VS2AiJaY4/P/93z3SOVAjg9Iiuw+lZHi0sCnX1cSMkJUraq1eGJOGucRrFUaW1hCAQKUSsPV+GAHLUouz1WAsxcWwIAABCARGAP8bGEo6CimB9LGjjpi1c7uM78qkIe7aIfrzQo/4gmZJrFojWjhe36sz77H6eYV2TfsKIjDdDx/qT8mu7pTs6U7L7u6U7DqUMu/pAgO2FjbEJkWtnHTEOLpWBVkTU4EABPwQsPV+GAHLz2qWoI2tBlOCqXMJCEAAAmUlgP8tK34ubjEBjcwyEVq7djjpiLveEY3gCuKIt7ZlRS2zK2JG5JLa2iC6p4+QEfDqh1XE0gitXFHrYH+BqpaIrFw4WVfLLRyvOyRyQAACEIgKAa9+uNQ8ELBKTdzj9Ww1GI/D5zQIQAACoSWA/w3t0jHwMhDQGloaqaUF402xeI3a2rldZHwskNEkliybMWJLEolA+qcTOwkU4odHxuQ4UUtFrsFjhQlbtdUiqxbGjbi1oiUuK1v1PSanNCNs2WlFjAoCECiEQCF+uJDrnqwtAtbJCJXp97YaTJlwcFkIQAACJSOA/y0Zai5UwQR010NX0DLi1t7dkuzqDGzGieUrj4vYonB8YHjL3lEx/HD3YNoIW076YdKkI2paYqqwzRClKi4ZMcsRt1YujGXeEbbKbkgMAAIQ8E2gGH7Y92ByGiJgBUGxCH3YajBFmCpdQgACELCKAP7XquVgMBVEID06KhN7d0tq327znnTf2/cFM8tYbIqo5dTaWiOJZcuD6Z9eSkaglH5472EnDVHFLPe960hh0VouqBUL4yZqSyO1jLjVGpeVLXGpIoCwZLbEhSAAAX8ESumH8xkhAlY+tEp4rq0GU0IEXAoCEIBAWQjgf8uCnYtGmEA6mTRilonS2rdHJvbuyghce6Tg8BgRiVXXTElDNMLWilWi6YkcdhIotx8+OuYUi9+tReMz4taeQynpPxqMsLVsQVxW5ERqOZFbcZlTbed6MCoIQCB6BMrth2cjjoBlqS3aajCW4mJYEIAABAIjgP8NDCUdQaBgAipoOaKWRm3tygpcMj5ecN+xqmpJqJC1fIUklq9yRC1NTVyxSqR2TsH904F/Arb64b7htOw5rKJWUvbqeyYVcXg0GGGrrTGWidLSiK2EU29rYUwa5rAton9roiUEIOCHgK1+GAHLz2qWoI2tBlOCqXMJCEAAAmUlgP8tK34uDgFPBFIHOqaJWk5KYnpkxFP7k50Ub12UFbRU5Kpavkriy1dKYmHryZry+wAIhM0Pa30tjdDao+mI3SnZ050yAtex8WCErZZ5MScNsTUjarXEZHlzXFoaELYCMDe6gAAEZiBgqx9GwLLUXG01GEtxMSwIQAACgRHA/waGko4gUHICqe6DTvqhidiaTElMDw4EMpZYXV02Wit+yoqMyOVEb0mcot2BQBaRSvHDB46omOWkI6q45YpcyQILx7uc59aI2QXReTmi1iktztf1tYhbQdkj/UAgigRs9cMIWJZao60GYykuhgUBCEAgMAL438BQ0hEErCGQ6u3Jph86aYmOwKU/D+rQYvGagphNR1yx0kRuxRrnB3WJyPRT6X54f29OGuKhpElL1GLyQR4L6mOTwpYRtRxhS98TaK1BoqYvCFQkAVv9MAKWpeZmq8FYiothQQACEAiMAP43MJR0BAHrCaQHB42YNZ7ZFdEtIp862BXY2GPzm4yQlcgIWpqKWKVCF7sjzso4in5Ykw1nSkNs7w1W2FLoS5o0UisTsZUjbC2aT9RWYH/4dASBkBOw1Q8jYFlqWLYajKW4GBYEIACBwAjgfwNDSUcQCC2B9OgxSe6djNQyuyRqMfn9e4ObUyLhCFunrJDEslMksXS5xJedIlXLVki8tS2464SwJ/zw5KKNJ9OTaYiZ2lr7epLS2RdMfa1c86hOxHKELTeCyxG75s9F3ArhnxJDhoBvArb6YQQs30ta3Ia2GkxxZ03vEIAABMpPAP9b/jVgBBCwlUA6lTIRWypuubsiuumIkkwGNuxYTY0RtFTYimfeVdgy37ctDuw6tnaEHz75yqTTIvt7U6IRWh29afOuqYntPSnpGQpe3GqY60ZsZYStTK0tTUmsrTr5eDkDAhAIFwFb/TAClqV2ZKvBWIqLYUEAAhAIjAD+NzCUdASBSBFIduzPilvje3eZiC19pY8GszOiCzNWVW0itVyBKytsqdC1eElFMMcPF7aMx8bFEbR6UtLR54hbKmy196Vl8Gjw4lZrg4paGr01tdaWilscEIBAOAnY6ocRsCy1J1sNxlJcDAsCEIBAYATwv4GhpCMIQEBEkoe6HDEruzOik46YGugPnk8iMUXYyhW6EkuWBX+9IvWIHy4SWBHpP+pEaZnIrT4xIpfzdVpGx4MVtzTpcCZhS3dLbGkgJbF4q0zPECicgK1+GAGr8LUtSg+2GkxRJkunEIAABCwigP+1aDEYCgQqmED6SJ9opFaqo12SnfslmXmfaN8vMnos+JnH4iYFsWqZ1tpaLomlp5hC8u578Bf03yN+2D+7Qlp2D6RnSEt0UhSDPubWqLg1GbGlopYTwRWT+lrEraB50x8E8iVgqx9GwMp3JUt0vq0GU6LpcxkIQAACZSOA/y0bei4MAQhkCKR6urOClitsJdv3G6ErffRoUTgZMStH0IovXZaJ5lousXhpU8Hww0VZ4oI6bXfrbE1LS+weDF7cWlDvFpCPyfJpaYmJ0ppiQcxoDIEwE7DVDyNgWWpVthqMpbgYFgQgAIHACOB/A0NJRxCAQBEIpHp7shFbqc52mWjfJ8nOdtEaXOmR4SJcUSSxeOkUccvdNVHfpao68GvihwNHWrQORydEOvvcQvLO7oiajqg/OzQQvLi1pMnZFdFEbJmXI3Ytmk/UVtEWmY4jScBWP4yAZak52mowluJiWBCAAAQCI4D/DQwlHUEAAiUmkDrSJyktJj9N2NLv00ODRRlNom2xszviEk1JdIvLOzsoxmrn+LomftgXNusajSfFiFkdvUmThtjRl8oKXAf7U4GOtzqhReRjsrQpLovnx2TJAkfU0q8XN8WlribQy9EZBCqegK1+GAHLUtOz1WAsxcWwIAABCARGAP8bGEo6ggAELCKQ7j8iEypuZQQufdcILvM+OFCUkcZbWnNErcmdEzVVMTa3btZr4oeLshxWdTqREukwxeOd6C0ncssRuA4cCVbc0ok3zp0UsxY3OV+rwKURXfp1bTURXFYZCIMpOwFb/TACVtlNY+YB2GowluJiWBCAAAQCI4D/DQwlHUEAAiEhoDsiGiHrQKckD3Q4KYn6fqBDUt0HizKLWNOCbFqiFpafLCq/XF555x1zzc2bNxfl2nRqN4Fkyk1D1OgtZ4dEFbbae5Ny4EjwaYlKo6nOEbMWZcQt83Umgku/rkrYzYzRQSBoArbeDyNgBb3SAfVnq8EEND26gQAEIGAtAfyvtUvDwCAAgXIQmJjIillG0DrQIRNG4Oo0X6ePBV9UPlVXLxML26RhzVpJLFoi8bZFzvuixeY9VldfDhJc0wICqXSm5lZG1FKBq71XI7ccoatYR8s8TUXMiFw5qYmL5zsRXCXe56BY06RfCGQJ2Ho/jIBlqZHaajCW4mJYEIAABAIjgP8NDCUdQQACESCQ6ut1IrUyEVu5IlfqcHdRCMTmNUgiI2bF2xaLvlTY0p+Z75tbinJdOrWfgEZoaQqik4qokVtO1Ja+ho4VT+BqywhZbs2t3BRFCszbbzeM8HgCtt4PI2BZaq22GoyluBgWBCAAgcAI4H8DQ0lHEIBAxAmkx8cy4lYmNTFH6NIoLhkdLQ6h6uqMoJUbvTUpcGnheUJmioPe5l4Hj6alMyNwuaJWZyYtsau/eOKWVtfSQvKL5zvvbt0t52cxaWmg/pbNdhPVsdl6P4yAZalF2mowluJiWBCAAAQCI4D/DQwlHUEAAhA4IYFUz+HJWlvZCK5OGd23R+IDR4pKL96aSUvMpCea6C2TrqjRXIslNmduUa9P53YR0NREjdwywlamkLx+rYXl9ecjRdJalYLuoGjErQWZHRRV2MqIW5q2OH8uApdd1hKN0dh6P4yAZan92WowluJiWBCAAAQCI4D/DQwlHUEAAhDwRUD9cGxiQs5Y0iaprgOS7OrMee90vh/o99W310bx+U2OkOWmJ2bene8Xi/6eIzoE+kecNERX5NKaW24U18H+4HdNzCU7t8aN4JqswWWiuDIF5+trEbiiY4mlm6mt98MIWKWzgbyuZKvB5DUJToYABCAQQgL43xAuGkOGAAQqioAXP5waGc6IWh3TRC7ne/19MQ+N0MrW3MrU35pScL51UTEvT98WEdBdE93IrU43istEcqVEUxOHR4uXnqgYGuZqBNdUcWvRfHFSFZviUltlESyGEhoCXvxwOSaDgFUO6h6uaavBeBg6p0AAAhAINQH8b6iXj8FDAAIVQCAIP6wRWk7kViZia0okV4ekx8aKSyoeF6215aYkanpirsClX0t1dXHHQO9WENDaWypkafTWwey7k7Ko3x8bL67AtaDeEbdaG0RaG+PS1hiT1sZY5j0uusMiBwSmEwjCDxeDKgJWMagG0KetBhPA1OgCAhCAgNUE8L9WLw+DgwAEIkCgFH441dtjBK6ZRa5OSaeKmxamy6i7JboClyNuTd1RUXdb5Kh8An3DueJWOkfkcn6eLLIpJuIqbKmgFZ8UthococsRu+LSSEm4yjfEaTMshR/2AxUByw+1ErSx1WBKMHUuAQEIQKCsBPC/ZcXPxSEAAQiIDX44eahrat2tQ12SPHhAUocOmneZmCj6SsXq6p2orUVadytnR0Wtw7WwVeIL29hNseirUP4LdA+mpSuTmuhGcGlEl/5Mvy/FMac6JgsbZKrIpQJXw6ToVUctrlIsRcmuYYMfnmmyCFglM4H8LmSrweQ3C86GAAQgED4C+N/wrRkjhgAEKotAGPxwqvewJA92SWqasOV83yXpocGSLIqJ4lrYKomFbeY93tIm8ZaFztfuz4jkKslalOMiKl+pkNXV77xrxJYrbul7z2BpBC6duxaTn0xPzInm0sguTV9siEltNemK5bATP9e01Q8jYPlZzRK0sdVgSjB1LgEBCECgrATwv2XFz8UhAAEIWBGBVegypEeGp0RsucKWE8XVJanD3YVewnN7LTjvCFo5QldG3DKRXCp6LWwViSEueIYakhPHk1p/yxG3ugdS0j0o5v3QQDr7/dGx0olc8+c69bf0tbBBX/HMe0wWznN+Nm8OdmiDedl6P4yAZYN1zDAGWw3GUlwMCwIQgEBgBPC/gaGkIwhAAAK+CETBD6eTyVmjt1yxS8aLXGh+2uokWhyRK2YiuNqyaYq54pemNXJUFoHBYypmpeXQQEoOD4p51+81ddEVusaKnzGbheqkK+a+tNC8HPezODpXUQ3RVj+MgFXUZfffua0G439GtIQABCAQDgL433CsE6OEAAQqlwB+2FnbVF/vjFFcqe6Dkjp8yPy+1Eesrs4RtzJiVzZNMSt4aURXa6mHxfWKTODISFoO5whaKmy537uCV7GLzU+fYvO8mElLPC6Sy43smheTutoig6ng7m31wwhYlhqdrQZjKS6GBQEIQCAwAvjfwFDSEQQgAAFfBPDDHrFpFJcKWYe7JWleKmx1Z17Oz/WVLnEkl6YiTqYrZmpzufW4MmmMWrNLalEXPK50KE7rHT4+kis3VVFTF9Oly1Y0zOpqHIHLieDKSVeclr4YCsAlHqStfhgBq8SG4PVythqM1/FzHgQgAIGwEsD/hnXlGDcEIFApBPDDwa5kuv+IEbImjNjlCluTApf52eBAsBf10Fu8oXGy0Hxu0fmFbVKVEbxi85s89MQpYSGgaYkqZGn0Vu7L/GzI+Vkp0xVdbhrNpQJXc71Iy7yYtDRo2mJMmlX4mhcX/b2+opS2aKsfRsCy9K/dVoOxFBfDggAEIBAYAfxvYCjpCAIQgIAvAvhhX9gKazQ6KsnDh8zr+CiuyZ+XOoQmVl2TLUA/ma6oxegXZWp0ObstSiJR2PxpbQ2BgaNTxS0VtboHp4peek45DlfIaql3BC0jes3LiF4ZoUujvRIVoHTZ6ocRsMph+R6uaavBeBg6p0AAAhAINQH8b6iXj8FDAAIVQAA/bO8ipnqctERNWZyM5spNXzwk6aNHSz6B+ILmTG2uhRJb0CyJZuc9vqBFzO+anfdY/bySj40LBk9Ao7RMBNfQTBFdGbFrKC2pVPDX9tJjU31MZhO53MgujfKqinvprTzn2OqHEbDKYw8nvaqtBnPSgXMCBCAAgZATwP+GfAEZPgQgEHoC+OFwL2F6eCgjck1Gcx1Xn6sMBeiVaqy21hG0FrRIbEGLJJr1XQWvzLv5uSN4xebMDfdCMHpx6nIdn7LopiuqCDYyWp5oLl2e+XUxaa6fGsm1IBPdpT/XKK+mupjMm1P6LRdt9cMIWJb+YdtqMJbiYlgQgAAEAiOA/w0MJR1BAAIQ8EUAP+wLW7ga2VqAPodibO5ciTcvlHhTRtDKFbpU4Gpyha8WidXUhIs/o80SGBlLS+9QWnqGRHoGU9IzlDbCl/O1mN8dHkzJyFj5oM2pjklTvRixy6Qxmve4qNi1oF6kqS5uhK75dRKY2GWrH0bAKp8dnvDKthqMpbgYFgQgAIHACOB/A0NJRxCAAAR8EcAP+8JWkY1sLUA/HXZsXkM2sis3ZdFJXZyM7tLfSVVVRa5VpU/q2LgjcrmClr73DmsqYyojgOnvUzJ0rLwkGubEZEFW5FKBy4ni0mivpjrvYpetfhgBq7z2NevVbTUYS3ExLAhAAAKBEcD/BoaSjiAAAQj4IoAf9oUtuo1yCtCn+3olpa/eHvOu3yf7Dmd/Jslk2TnFGhqzKYumRpeKXBrllVOry0R+qdgVt7hIUtlJ2jmA0YmTiFwa2TUsMlimQvS51NyILkfc0iivSbGrv2uHrG8dls2bN1sFGgHLquWYHAz/uC1dGIYFAQhUPAH8b8UvMROEAAQsJ4AftnyBQjy81EC/I2r19ki6zxG5kn369XThq0fS5aoAnsM3Nr/JiF0qcE3W6nIK0rt1u9wUR4mVvk5SiE2h7EMfT05Gb/UOiRweSknfsIpfTkRX38jk16kylOlqmjMut12wEwGr7JYSkgHwjzskC8UwIQCBiiOA/624JWVCEIBAyAjgh0O2YBU63NSRPkkdyURxGcHLEbmSvYcnBa+MCCbpMigM07jHmxZkC9ObHRddkcuN7mpaIPH5TRJrbDLF7DnCQ0CjtXqG09I76NTn6tOvM7W6cr/uHwnODpc2HJM/+z97ELDCYyblHSn/uMvLn6tDAALRJYD/je7aM3MIQMAOAvhhO9aBUXgnkD7SZ6K6UploLhPhdcSN9HJTGntERTEbDt1hUcWs+Pz5jqDVOD/zfZNo1Fe8UX+nX2d+3thE7S4bFs7DGIaOzVCbK5O22OdGeQ2nRc870XFq84jc8Jv7ELA8MOcUEeEfN2YAAQhAoDwE8L/l4c5VIQABCLgE8MPYQsUSSKVMVJdbo0vfnTpdmfdMdJcRwAYHrMIQq6t3xC331Th/2veO+JUVwxrnU8PLqhU8fjAjo2Iiu7K7L5odF50or+7DffJHmzoQsCxfQ2uGxz9ua5aCgUAAAhEjgP+N2IIzXQhAwDoC+GHrloQBlYPAxISJ6MotSu8IX5lXplC9EcFGhssxwpNeUwvWZwWvTPqik8bo/Fyjv6b8vqHxpH1yQmkI2OqHKeJemvXP+yq2GkzeE6EBBCAAgZARwP+GbMEYLgQgUHEE8MMVt6RMqMgE0qOjU8QuLVDvFKrPRHdpPa/+I+aVHugv8mgK6D4el3gmnVEjuXLTGZ2URk1vnJruqJFhHMETsNUPI2AFv9aB9GirwQQyOTqBAAQgYDEB/K/Fi8PQIACBSBDAD0dimZlkGQmkM2JWakAFrYGsuGUErsF+yf4+I3ilLEtnnIKuqmrGml256Y5GDDPRXo74pTXAOE5MwFY/jIBlqeXaajCW4mJYEIAABAIjgP8NDCUdQQACEPBFAD/sCxuNIFA8AumUpPr7s0KXDPSLil+5UV3O187Pze+HBos3ngJ71l0Y3fRFU7OrodFJa2yYLybtUV+NjRJryP1do0h1TYFXDk9zW/0wApalNmSrwViKi2FBAAIQCIwA/jcwlHQEAQhAwBcB/LAvbDSCgF0EkslJgWtwUvxSoUs06itXAFPxS6PBRkbsmsO00ZjdG6eLXUboapTYPOfdEb4yYpgRxRpDGfFlqx9GwLL0T8RWg7EUF8OCAAQgEBgB/G9gKOkIAhCAgC8C+GFf2GgEgdATSI+PmSguTWHUWl2uyDUl5TEnEsykOx47Zv+8q2tyhK9MZJcrbk0Xu1QImzfPOb9+Xtl2crTVDyNgWWruthqMpbgYFgQgAIHACOB/A0NJRxCAAAR8EcAP+8JGIwhEk8DosZwaXv2SzonscorWZ8SwjPBlxLGJ8dCwiquINa9B4vMaJKbvDQ0Sq3fe3Z+b39XPm/aqF9M2Hvc1V1v9MAKWr+UsfiNbDab4M+cKEIAABMpLAP9bXv5cHQIQgAB+GBuAAASKSSA9Mjy1ftfggKQHNa2x33nXovWDg5LSCK/M9xoRlk6lijms4Puurs5EcmWEL1cEq68/TvByRbB45nev7dgp6do5snnz5uDHVUCPCFgFwCtmU/5xF5MufUMAAhCYnQD+F+uAAAQgUF4C+OHy8ufqEIDAzATSw0NG3DI7N04Rt3K+H1AxrN85z4hiAyIhivhyZ55smC8df/01BCz+GLwR4B+3N06cBQEIQCBoAvjfoInSHwQgAIH8COCH8+PF2RCAgN0E0kdHpghapnbX0GBGCJsUvFTsSg/pKyOUjQyXbWJji5ZI1+e/goBVthUI2YX5xx2yBWO4EIBAxRDA/1bMUjIRCEAgpATwwyFdOIYNAQgETsCN5DKC15CmNQ5KeljfM0LX0ICIK3i5EWL6vf58YsL3eEZXr5WDN/45ApZvghFryD/uiC0404UABKwhgP+1ZikYCAQgEFEC+OGILjzThgAEgiWQTpkURkf4ct5NWmPm3fxc0yE16kuFsSFNhXTeh1eulcOfuAkBK9gVqdze+MdduWvLzCAAAbsJ4H/tXh9GBwEIVD4B/HDlrzEzhAAE7CZgqx+miLuldmOrwViKi2FBAAIQCIwA/jcwlHQEAQhAwBcB/LAvbDSCAAQgEBgBW1wrkHkAAB4YSURBVP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NlnK2ZEthqMpbgYFgQgAIHACOB/A0NJRxCAAAR8EcAP+8JGIwhAAAKBEbDVDyNgBbbEwXZkq8EEO0t6gwAEIGAfAfyvfWvCiCAAgWgRwA9Ha72ZLQQgYB8BW/0wApZ9tmJGZKvBWIqLYUEAAhAIjAD+NzCUdAQBCEDAFwH8sC9sNIIABCAQGAFb/TACVmBLHGxHthpMsLOkNwhAAAL2EcD/2rcmjAgCEIgWAfxwtNab2UIAAvYRsNUPI2DZZytmRLYajKW4GBYEIACBwAjgfwNDSUcQgAAEfBHAD/vCRiMIQAACgRGw1Q8jYAW2xMF2ZKvBBDtLeoMABCBgHwH8r31rwoggAIFoEcAPR2u9mS0EIGAfAVv9MAKWfbZiRmSrwViKi2FBAAIQCIwA/jcwlHQEAQhAwBcB/LAvbDSCAAQgEBgBW/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BVoK6Ojo/Lss8/Kww8/LC+++KJUV1fLhRdeKDfddJNccMEFEo/HfV3BVoPxNRkaQQACEAgRAfxviBaLoUIAAhVJAD9ckcvKpCAAgRARsNUPI2AVYEQqXt19993yla98RRoaGmTTpk0yPj4uL730kvn+zjvvlBtvvFGqqqryvoqtBpP3RGgAAQhAIGQE8L8hWzCGCwEIVBwB/HDFLSkTggAEQkbAVj+MgFWAIT3++ONy/fXXy/nnny/333+/rFy5UtLptLz88styyy23SFdXlzz66KNy3nnn5X0VWw0m74nQAAIQgEDICOB/Q7ZgDBcCEKg4AvjhiltSJgQBCISMgK1+GAHLpyH19fXJddddZ6KtnnnmGTnnnHOm9PTcc8/JZZddJtdee62J0qqtrc3rSrYaTF6T4GQIQAACISSA/w3hojFkCECgogjghytqOZkMBCAQQgK2+mEELJ/GpAt66aWXykUXXWSirzRlMPfo7u6Wq6++WkZGRuSxxx4z0Vn5HLYaTD5z4FwIQAACYSSA/w3jqjFmCECgkgjghytpNZkLBCAQRgK2+mEELJ/W9MQTT8iVV14pt99+u3nFYrEpPR09elQ+97nPyYMPPii/+MUv8k4jtNVgfOKiGQQgAIHQEMD/hmapGCgEIFChBPDDFbqwTAsCEAgNAVv9MAKWTxP65je/KZ///OflG9/4hhGqZjq++tWvmgLvjzzyiHzsYx/L60q2Gkxek+BkCEAAAiEkgP8N4aIxZAhAoKII4IcrajmZDAQgEEICtvphBCyfxuRFnPJyzmyXt9VgfOKiGQQgAIHQEMD/hmapGCgEIFChBPDDFbqwTAsCEAgNAVv9MAKWTxPyIk55OQcBy+cC0AwCEIBAkQjY+g+7SNOlWwhAAALWEcAPW7ckDAgCEIgYAVv9MAKWT0P0Ik55OedEAtYNN9zgc3Q0gwAEIAABCEAAAhCAAAQgAAEIQAAC/ghoPe/Nmzf7a1ykVghYPsHqYt54443ywAMPyGxCkytgPf7443LFFVfkfaWzzz477zY0gAAEIAABCEAAAhCAAAQgAAEIQAAChRB4+eWXC2lelLYIWD6xFnsXQp/DohkEIAABCEAAAhCAAAQgAAEIQAACEKg4AghYPpdUc0IvvfRSueiii+T++++XhoaGKT11dnaanQfHxsbksccek5UrV/q8Es0gAAEIQAACEIAABCAAAQhAAAIQgEC0CSBg+Vz/vr4+ue666+Sll16SZ555Rs4555wpPT333HNy2WWXybXXXit333231NbW+rwSzSAAAQhAAAIQgAAEIAABCEAAAhCAQLQJIGAVsP5a2+r666+X888/X+655x5Zs2aNpNNp0VzRW265Rfbt2yd6jv6eAwIQgAAEIAABCEAAAhCAAAQgAAEIQMAfAQQsf9xMq+HhYbnzzjvNS1MIN23aJOPj4yYqS7/Xn2uh96qqqgKuQlMIQAACEIAABCAAAQhAAAIQgAAEIBBtAghYBa7/6OioPPvss/Lwww/Liy++KNXV1XLhhRfKTTfdJBdccIHE4/ECr0BzCEAAAhCAAAQgAAEIQAACEIAABCAQbQIIWNFef2YPAQhAAAIQgAAEIAABCEAAAhCAAASsJ4CAZf0SMUAIQAACEIAABCAAAQhAAAIQgAAEIBBtAghY0V5/Zg8BCEAAAhCAAAQgAAEIQAACEIAABKwngIBl/RIxQAhAAAIQgAAEIAABCEAAAhCAAAQgEG0CCFjRXn9mDwEIQAACEIAABCAAAQhAAAIQgAAErCeAgGX9EjFACEAAAhCAAAQgAAEIQAACEIAABCAQbQIIWNFef2YPAQhAAAIQgAAEIAABCEAAAhCAAASsJ4CA5XOJUqmU/Pd//7d873vfk+eff1727t0rK1eulIsuukhuueUWOeOMMyQWix3X++joqDz77LPy8MMPy4svvijV1dVy4YUXyk033SQXXHCBxOPx49oMDw/Lv/3bv8kPfvAD02ZwcFDOOussufzyy+W6666T1tbWGWexZ88euffee+XHP/6xbNu2zVMbnzhoBgEIQKDkBHp6euSf//mf5V//9V/lhRdeMNdXP3rFFVfIH//xH0t9ff1xY1Lfred+5zvfkZ/85CcyPj4u5513nnzqU5+SD37wg1JbWxuYP/Xj70sOkQtCAAIQ8EnA771wd3e3uX9+8skn5dVXX5X169fLJZdcYu6fV61a5Wk0ExMT8rWvfU2+/OUvyy9+8Qvjx2c6uBf2hJOTIACBkBIo1b1wZ2enfOxjH5Of/exns5J65JFHzDm5RzHuhRGwfBir/tP85je/KV/96lezYpKKSPoPWf8RNzQ0yJ133ik33nijVFVVZa+gC3j33XfLV77yFXPOpk2bzIenl156adY2Bw8eNP/Q/+Vf/iXbRj9gbd++3YhmZ555pvkgdu65506ZyWuvvWauryKb3hgsX7482+YDH/iA3HfffbJu3Tofs6cJBCAAgfITUFFeBXwV9Zubm40v1GPLli3S29srM/m5ZDIp+s9Vfao+CHjf+95nHiKov9Tvb7vtNvOaLnz9/Oc/l+uvv948CFB/qg8r1P/q97P5YD/+vvxUGQEEIAABbwT83gu3t7eb+1N9uKq+VO9F9+/ff0J/OtOI9MHuH/3RHxnfPZuAxb2wt7XkLAhAIJwESnkv/Ktf/UouvfRSOXDggGcBq1j3wghYPuz1ueeek8suu0w2btxoIpzOPvtsE22lT6L+4z/+Qz7zmc/I2NiYPP7443L++ednr6Df64cg/dn9999v/nGn02l5+eWXzQeqrq4uefTRR7NPkfTm4Pbbbzdi2Kc//Wm54447stFWGpX19a9/Xf72b/9Wfv/3f1+++93vSltbm7mWCmk33HCDiQxToe2aa64xQlpum5tvvtmIaXPnzvVBgCYQgAAEykdgYGDA+Mx/+qd/Mj7yC1/4QlZ0Uv/3pS99yfhE9YPqA10/p2KXPhlavHix8cGbN282k9i1a5f86Z/+qahQ9dBDD8mVV16ZnVxHR4f5kKR++tvf/rZcffXVJlJW/ymrGPa5z31Ofvd3f1cefPBBWbBggW9/Xz6aXBkCEIBA/gT83AsfPXpUbr31VvMQ9W/+5m/M1+qfc/2pZjKoP50tu0BH+tZbb8m1115rHtLqMZOAxb1w/mtKCwhAIDwESnkvrFR+9KMfyYc+9CH5xje+Ye59vRz5ah9e+tRzELC8ksqcp8LUF7/4RfOh6KmnnpIPf/jDU3pQQUrTA1Wo+qu/+isTpZVIJKSvr89EC2i01TPPPCPnnHPOlHbujYD+Q1ZhSaOs9Am/fljSqAFNk1m9evWUNrmGq+3f//73m98//fTT8pGPfMR8IHP7chu6bf7rv/5rxnHkiYPTIQABCJScgPsUSCOoNA0lVzjSwbiikz7p1/RCTenWD0j6Yemee+6Z0Xdv3brVCFcbNmyY0qc+VPj4xz8+oz/VJ//6wEJ9uvpgHY8efvx9ySFyQQhAAAI+Cfi9F/6f//kf+YM/+APjK6f77tyHtjPdX7tD1Yex6sv1/4D6/v/8z/+cUcDiXtjn4tIMAhAIBYFS3gsrkLvuustkKeRqDicCVcx7YQSsPE1UF+Mv/uIvTKiz/vPVdJLphz7l/63f+q0pT/9dI9MnS/rkX1MIcw99UqRi1cjIiDz22GMmOkvbqMJ5+umnG7VzpmgpFcg0JdHNOc29qZjNwDRqQaOy8lFQ88TE6RCAAASKRkBTR7T2ye/93u+Z+ifTD33Kr75Tn+K7T+bdBwI1NTUm0nXp0qVTmqnv/exnP2vSWv793//dRGfpw4N//Md/lO9///smyktDp3OP3OtobUOt4aKHH39fNFh0DAEIQCBgAn7vhfXh7+c//3l54IEHzD3y9EOjYLWOofpv9fHqr3MP9yHxn//5n5toWS2noffA0yOwuBcOeMHpDgIQsI5Aqe6FdeLHjh0T9bsaAOM+GD4ZkGLeCyNgnYy+j9/r4mr9ldz0lSeeeMI83dd0F31NL/A+0weuk11aP1zphzdVRF0BS28qNN1l3759pjimRhNMP2YS2E52LX4PAQhAICwE3Mgo3fjC/WCj0a/ql7XA+7e+9S2pq6s7bjrTHwicbL5upJemf2udQn3YoEcx/P3JxsLvIQABCNhEYPq9sN736gcgTcXWjTRyS2y449aHw+qjNc1bHzS0tLRMmZKmcmsJD00F1xIaev87k4DFvbBNlsBYIACBchAI8l7YDbTRefzDP/yDyQxT7UFrzupmdJr1NX0zumLeCyNgBWxRuWkqmkqoaYN6uE+dThT1lO+Hp927d8tVV10lmhbofnhyowz0mm4k1/QpnuwGIWAkdAcBCECgpATcNBUVlDTidMmSJdnc/dme7OsA3XTBv/u7v5sxssudhKa66IYdep5GXmmkgH4wczftKIa/LylALgYBCECgAAIz3Qv39/eb3V71Iaob5Tr9ErqblopT+lBAP/zkZjnopkb6YFj9r95fq8jl3jdPj8DiXriAxaMpBCBQEQSCvBd+++235fLLLzc1YNUH60uzxdwN7BRYbl3DYmkf7sIgYAVoohrarIqk7q6ihd316f+yZcvMFbyIU17OcYfr1gDQJ1maj6pPovTDkxdxyss5AWKhKwhAAAIlI+B+yNHQak0x0Q9M+uTfizjl5RzXT+uEdOMMFbE+8YlPmLqF7uHFl3s5p2TQuBAEIACBgAjMdi98InHKvfRs5+iHpb//+783u25rWrc+6c+9t54uYHm5z/VyTkBI6AYCEIBASQkEfS/sRtRqCSR9SKu1YfW+Vzew04cSurGS7gKu2oc+hND7bi/3uV7OmQkcAlZA5qT/sH/4wx+a3H49cv/BBi1gqXilOxPqS3cD0DovixYtMtf18g/ZyzkBYaEbCEAAAiUjoE+CNBJK/4H+yZ/8idnEor6+3lzfizh1snO0roo+LNA0Fo181bRE/WeutbN0cw/3Wl7+IXs5p2TguBAEIACBAAic6F64EAHL3ehId5jNjXadLQLLy32ul3MCQEIXEIAABEpKoBj3wrqboJbf0E04cn2wOzHXR7/3ve/NZj54uc/1cg4CVpHMR58M6QcfFa/0w4w+IdJt1XPrXHlZIC/naK6p1r3SyCstGKwF4TWEzz28/EP2ck6RUNEtBCAAgaIQ0JQRTQ/UBwmf/vSnTVpfc3Nz9lonE6e8ilxuh/pBTdMIdbdZ/cetYpn+D9BdZ734ci/nFAUUnUIAAhAoAoGT3Qv7FbC0ULvWdl2xYoV5YJu76ywCVhEWki4hAIHQEij1vbAL6vDhw8ZPazSWuyu3l/tcL+cgYBXBHLX4uoY164cX3dVKd1bR0ObpRdr1n66mFs6284oOzV1EVTm1iOX0I9coP/rRj5oQPjdF0T23s7PThO65H8am77SlP3cFrFNOOcVEKkzfgr4ImOgSAhCAQNEIvPLKK6aApBvGfMcddxy306sb/qyCk/paFZqmH67IpdGtep6Xw60xsHr16mzdwSD8vZdrcw4EIAABGwh4uRd2Cwpr5Opsu1i5Ipd+GNJ7Ya1feOutt8pPf/pT8/0ZZ5wxZbqzCVjcC9tgFYwBAhAoJYFy3gvPtBldMe+FSSEswLJyQ/TOO+8882TI3YVqereFVuL/5S9/KTfddJPJL9U805k+oOk12XmlgAWlKQQgECoCuekqGp3613/91yadL7celTuhYuxCqH27H7i2bt2aLUxcqL8P1SIwWAhAINIEvN4Lu9uw57MLoQpZ+kBX7329HO4GHNwLe6HFORCAQCUQKMW9sF5jaGhI5s6dm92wKJfdyMiIuf/WDTbcmoTFvBdGwPJpubp9+mc+8xnRQsEaMqcRWLojymzHr371K7n00kvloosuMml/mmqYe7hPi7TGSu7ugWow+uTpk5/8pNmqUoWr66+/fsYPaNqfttdaLBqdpSF873//+48bkquInmhHRJ9YaAYBCECgJAS0cKT6Sq11pamCX//61+UjH/mI2SFlpsPdlaqmpsakfE+PTnWjA55//vmsEKW7Zv3lX/6l+fCkfnP603+9jru1sBbMfPLJJ2XDhg3i19+XBBwXgQAEIBAQgXzvhd0dWmfLRnAjZd3dYtvb20007JEjR2b165pV8L73vU8aGxvlgx/8oHnIy71wQAtMNxCAgNUESnUvrBsiaeTsCy+8IOeff/5xTFwdQx8euDvIFvNeGAHLh1nmVvY/UTRUbte6oNddd50p+vvMM8/IOeecM+XKbvGza6+91ohhbgSBGso111wj+uHq3nvvlSuvvHLWD2huh08//bT5IKcpNbl96e+18LCOWW8SZhqHDxw0gQAEIFBSArm7XJ0odTt3ULnbuj/11FPy4Q9/eMqYNYJK/asKUN/73vdManUymTQ1B++66y6TKq4fqqanh7u+Wx9OuO38+vuSQuRiEIAABAog4Ode2E25VsHJ9ZfuELSG1u233242KJrJR8801NlSCPVc7oULWFyaQgAC1hMo5b2wbmCk/va2224zmxlVVVVl+eg49MGwBvTortz33Xef2dSomPfCCFh5mqd+oNHIJc3Jn77L1cm60vx9jZ5S5fKee+6RNWvWiC667milotK+fftMjr+rbOqT/RtuuEE0IkCfVl111VXHfXia6Zq57XK3utTdCzVKQQ1P+9XfaSggBwQgAIEwEXCL+nZ1dR234+uJ5qE1srRGoEbL6gOBs88+2/jUXbt2GcH/xz/+sTzyyCPZOoLal/rnyy67zHSr0bMXX3yxeYigT71+8pOfyBe+8AXT/qGHHjICmHvk6+/DxJ+xQgAC0Sbg915Y66To/bN+wFGxSv2nftDRBwzqe/UhwW//9m/Ld7/7XWlrazsp5BMJWNwLnxQfJ0AAAiEmUMp7Yfchr0bF5moLei+sDxzUl+uhQpaWVSr2vTACVp6G6xZA95KPP10kUgFJnyzpS1MIN23aJOPj49mt2PXnWujdVTXdgsJehjj9Q1duzaz169fL8uXLRQ1d02g+8IEPmJuHdevWeemacyAAAQhYQ0BFf02l1sgoL4ebi6/n6hN+fRigT5A0qlWjAKqrq+W1114z3+vP9aUfqNxDr6fh0Joyrmnc6k9151f1pfr/QH35dN+tbfP1917mwjkQgAAEbCBQyL2w3ovefPPNpsyF+lK9F92/f7/xp2eeeabZyfvcc8/1NM0TCVjaAffCnjByEgQgEDIC5bgX1l2+dbdtvf+dfi+svlwDfP7wD/9wSrBNse6FEbDyNNgf/ehH8qEPfchTq5minPQp07PPPmuKnGk0gH54uvDCC02Bdt290K3fkpu/7+Vi0wUsbbNnzx4TZaBRBXpjcNZZZ8nll19uUhlbW1u9dMs5EIAABKwioHWp3Fx8LwPLFbD0fH1apKnZ+iFJI6j0IYI+LdI+tX7KTAXg9Ubh7bffNn7b9af6z/uSSy4x7TTtcHpqoV7Lq7/3Mg/OgQAEIGALgULvhTU6SlMItW7gq6++aj4MqT/VbIRVq1Z5nubJBCzuhT2j5EQIQCBEBMpxLzyTP/Xiu4txL4yAFSJjZa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wP8HIm01Zb9Usm0AAAAASUVORK5CYII=">
            <a:extLst>
              <a:ext uri="{FF2B5EF4-FFF2-40B4-BE49-F238E27FC236}">
                <a16:creationId xmlns:a16="http://schemas.microsoft.com/office/drawing/2014/main" id="{BA6E9A5B-EA76-7E9D-E87F-AD36D3F32F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31CC30F-9CFD-D199-A3B5-4D6223372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5"/>
          <a:stretch/>
        </p:blipFill>
        <p:spPr>
          <a:xfrm>
            <a:off x="7171753" y="1234254"/>
            <a:ext cx="4630311" cy="25059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AAD176-B818-3E90-63E3-F92C197F526F}"/>
              </a:ext>
            </a:extLst>
          </p:cNvPr>
          <p:cNvSpPr txBox="1"/>
          <p:nvPr/>
        </p:nvSpPr>
        <p:spPr>
          <a:xfrm>
            <a:off x="460375" y="1617784"/>
            <a:ext cx="6711378" cy="4244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500"/>
              </a:spcBef>
              <a:spcAft>
                <a:spcPts val="3000"/>
              </a:spcAft>
              <a:buFont typeface="+mj-lt"/>
              <a:buAutoNum type="arabicPeriod"/>
            </a:pPr>
            <a:r>
              <a:rPr lang="en-US" sz="3200" dirty="0">
                <a:latin typeface="Century Gothic" panose="020B0502020202020204" pitchFamily="34" charset="0"/>
              </a:rPr>
              <a:t>The standard for the pace of decarbonization</a:t>
            </a:r>
          </a:p>
          <a:p>
            <a:pPr marL="514350" indent="-514350">
              <a:spcBef>
                <a:spcPts val="500"/>
              </a:spcBef>
              <a:spcAft>
                <a:spcPts val="500"/>
              </a:spcAft>
              <a:buFont typeface="+mj-lt"/>
              <a:buAutoNum type="arabicPeriod"/>
            </a:pPr>
            <a:r>
              <a:rPr lang="en-US" sz="3200" dirty="0">
                <a:latin typeface="Century Gothic" panose="020B0502020202020204" pitchFamily="34" charset="0"/>
              </a:rPr>
              <a:t>SFDR Article 9 </a:t>
            </a:r>
            <a:br>
              <a:rPr lang="en-US" sz="3200" dirty="0">
                <a:latin typeface="Century Gothic" panose="020B0502020202020204" pitchFamily="34" charset="0"/>
              </a:rPr>
            </a:br>
            <a:r>
              <a:rPr lang="en-US" sz="3200" dirty="0">
                <a:latin typeface="Century Gothic" panose="020B0502020202020204" pitchFamily="34" charset="0"/>
              </a:rPr>
              <a:t>– sustainable investments</a:t>
            </a:r>
          </a:p>
          <a:p>
            <a:pPr marL="514350" indent="-514350">
              <a:spcBef>
                <a:spcPts val="500"/>
              </a:spcBef>
              <a:spcAft>
                <a:spcPts val="500"/>
              </a:spcAft>
              <a:buFont typeface="+mj-lt"/>
              <a:buAutoNum type="arabicPeriod"/>
            </a:pPr>
            <a:r>
              <a:rPr lang="en-US" sz="3200" dirty="0">
                <a:latin typeface="Century Gothic" panose="020B0502020202020204" pitchFamily="34" charset="0"/>
              </a:rPr>
              <a:t>ESMA fund naming guidelines - exclusion standard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AutoNum type="arabicPeriod"/>
            </a:pPr>
            <a:endParaRPr lang="en-US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546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F2E9C-C0E8-269A-0165-AC572F45E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DE1A2D-46F5-18E4-51ED-7E4732E10EEE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SFDR Article 9 ”Safe </a:t>
            </a:r>
            <a:r>
              <a:rPr lang="en-US" dirty="0" err="1"/>
              <a:t>Harbour</a:t>
            </a:r>
            <a:r>
              <a:rPr lang="en-US" dirty="0"/>
              <a:t>”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4F53B04-84F6-60FA-3327-FE73A2A03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808" y="1397811"/>
            <a:ext cx="11618384" cy="1785542"/>
          </a:xfrm>
        </p:spPr>
        <p:txBody>
          <a:bodyPr>
            <a:normAutofit/>
          </a:bodyPr>
          <a:lstStyle/>
          <a:p>
            <a:pPr algn="ctr"/>
            <a:r>
              <a:rPr lang="en-IE" sz="2800" dirty="0"/>
              <a:t>Fund passively tracking PABs or CTBs are considered to be making sustainable investments and are therefore </a:t>
            </a:r>
            <a:r>
              <a:rPr lang="en-IE" sz="2800" u="sng" dirty="0"/>
              <a:t>automatically eligible</a:t>
            </a:r>
            <a:r>
              <a:rPr lang="en-IE" sz="2800" dirty="0"/>
              <a:t> for Article 9 SFDR classification</a:t>
            </a:r>
          </a:p>
        </p:txBody>
      </p:sp>
      <p:pic>
        <p:nvPicPr>
          <p:cNvPr id="3" name="Picture 2" descr="A white paper with blue text&#10;&#10;Description automatically generated">
            <a:extLst>
              <a:ext uri="{FF2B5EF4-FFF2-40B4-BE49-F238E27FC236}">
                <a16:creationId xmlns:a16="http://schemas.microsoft.com/office/drawing/2014/main" id="{71AE79ED-A429-40E6-D055-F5B386EAD2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81806"/>
          <a:stretch/>
        </p:blipFill>
        <p:spPr>
          <a:xfrm>
            <a:off x="3193367" y="3077307"/>
            <a:ext cx="6133512" cy="8341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3" descr="A white paper with blue text&#10;&#10;Description automatically generated">
            <a:extLst>
              <a:ext uri="{FF2B5EF4-FFF2-40B4-BE49-F238E27FC236}">
                <a16:creationId xmlns:a16="http://schemas.microsoft.com/office/drawing/2014/main" id="{BF92CC21-6EDB-6499-94E2-37AE9DAC5A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964" t="47771" r="-1"/>
          <a:stretch/>
        </p:blipFill>
        <p:spPr>
          <a:xfrm>
            <a:off x="3193367" y="3852167"/>
            <a:ext cx="6133513" cy="2168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93411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2D670-9635-3E6F-6466-7C54EE757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B0C1800-C730-7A0E-385E-B9588A1086F6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ESMA Fund Naming Guidelines</a:t>
            </a:r>
          </a:p>
        </p:txBody>
      </p:sp>
      <p:pic>
        <p:nvPicPr>
          <p:cNvPr id="7" name="Content Placeholder 6" descr="A close-up of a logo&#10;&#10;Description automatically generated">
            <a:extLst>
              <a:ext uri="{FF2B5EF4-FFF2-40B4-BE49-F238E27FC236}">
                <a16:creationId xmlns:a16="http://schemas.microsoft.com/office/drawing/2014/main" id="{03E5815F-EFE6-F927-CB78-EE82D20915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4882" b="69292"/>
          <a:stretch/>
        </p:blipFill>
        <p:spPr>
          <a:xfrm>
            <a:off x="2112285" y="1349111"/>
            <a:ext cx="7132320" cy="961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Content Placeholder 6" descr="A close-up of a logo&#10;&#10;Description automatically generated">
            <a:extLst>
              <a:ext uri="{FF2B5EF4-FFF2-40B4-BE49-F238E27FC236}">
                <a16:creationId xmlns:a16="http://schemas.microsoft.com/office/drawing/2014/main" id="{9E34933B-76D1-315C-291B-908317C508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3019"/>
          <a:stretch/>
        </p:blipFill>
        <p:spPr>
          <a:xfrm>
            <a:off x="2112285" y="2310398"/>
            <a:ext cx="7132320" cy="1376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F78DE0-9DA4-0A77-C1A3-E104795E0CE8}"/>
              </a:ext>
            </a:extLst>
          </p:cNvPr>
          <p:cNvSpPr txBox="1"/>
          <p:nvPr/>
        </p:nvSpPr>
        <p:spPr>
          <a:xfrm>
            <a:off x="168812" y="4304713"/>
            <a:ext cx="12023188" cy="961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500"/>
              </a:spcAft>
            </a:pPr>
            <a:r>
              <a:rPr lang="en-US" sz="2200" dirty="0">
                <a:latin typeface="Century Gothic" panose="020B0502020202020204" pitchFamily="34" charset="0"/>
              </a:rPr>
              <a:t>“</a:t>
            </a:r>
            <a:r>
              <a:rPr lang="en-US" sz="2200" dirty="0" err="1">
                <a:latin typeface="Century Gothic" panose="020B0502020202020204" pitchFamily="34" charset="0"/>
              </a:rPr>
              <a:t>Sustainable”,“environmental”,“impact</a:t>
            </a:r>
            <a:r>
              <a:rPr lang="en-US" sz="2200" dirty="0">
                <a:latin typeface="Century Gothic" panose="020B0502020202020204" pitchFamily="34" charset="0"/>
              </a:rPr>
              <a:t>” </a:t>
            </a:r>
            <a:r>
              <a:rPr lang="en-US" sz="2200" dirty="0">
                <a:solidFill>
                  <a:srgbClr val="FF0000"/>
                </a:solidFill>
                <a:latin typeface="Century Gothic" panose="020B0502020202020204" pitchFamily="34" charset="0"/>
                <a:sym typeface="Wingdings" pitchFamily="2" charset="2"/>
              </a:rPr>
              <a:t> Paris Aligned Benchmark (PAB) exclusions</a:t>
            </a:r>
          </a:p>
          <a:p>
            <a:pPr algn="ctr"/>
            <a:r>
              <a:rPr lang="en-US" sz="2200" dirty="0">
                <a:latin typeface="Century Gothic" panose="020B0502020202020204" pitchFamily="34" charset="0"/>
                <a:sym typeface="Wingdings" pitchFamily="2" charset="2"/>
              </a:rPr>
              <a:t>“</a:t>
            </a:r>
            <a:r>
              <a:rPr lang="en-US" sz="2200" dirty="0" err="1">
                <a:latin typeface="Century Gothic" panose="020B0502020202020204" pitchFamily="34" charset="0"/>
                <a:sym typeface="Wingdings" pitchFamily="2" charset="2"/>
              </a:rPr>
              <a:t>Social”,“governance”,“transition</a:t>
            </a:r>
            <a:r>
              <a:rPr lang="en-US" sz="2200" dirty="0">
                <a:latin typeface="Century Gothic" panose="020B0502020202020204" pitchFamily="34" charset="0"/>
                <a:sym typeface="Wingdings" pitchFamily="2" charset="2"/>
              </a:rPr>
              <a:t>” </a:t>
            </a:r>
            <a:r>
              <a:rPr lang="en-US" sz="2200" dirty="0">
                <a:solidFill>
                  <a:schemeClr val="accent1"/>
                </a:solidFill>
                <a:latin typeface="Century Gothic" panose="020B0502020202020204" pitchFamily="34" charset="0"/>
                <a:sym typeface="Wingdings" pitchFamily="2" charset="2"/>
              </a:rPr>
              <a:t> Climate Transition Benchmark(CTB) exclusions</a:t>
            </a:r>
            <a:endParaRPr lang="en-US" sz="22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185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AEFEC-65C5-98AC-9F01-87CE79114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8FF2884-544F-D127-3D0F-D47B9FA5954A}"/>
              </a:ext>
            </a:extLst>
          </p:cNvPr>
          <p:cNvSpPr txBox="1">
            <a:spLocks/>
          </p:cNvSpPr>
          <p:nvPr/>
        </p:nvSpPr>
        <p:spPr>
          <a:xfrm>
            <a:off x="318653" y="318654"/>
            <a:ext cx="11357531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4000" dirty="0"/>
              <a:t>Research – EU Climate Benchmark funds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7BF4276-E57B-06A6-DC6D-ACB2180E8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634" y="1461654"/>
            <a:ext cx="11618384" cy="4501824"/>
          </a:xfrm>
        </p:spPr>
        <p:txBody>
          <a:bodyPr>
            <a:normAutofit fontScale="92500" lnSpcReduction="20000"/>
          </a:bodyPr>
          <a:lstStyle/>
          <a:p>
            <a:r>
              <a:rPr lang="en-IE" u="sng" dirty="0"/>
              <a:t>What do we do?</a:t>
            </a:r>
          </a:p>
          <a:p>
            <a:r>
              <a:rPr lang="en-IE" sz="2500" dirty="0"/>
              <a:t>	Evaluate the risk and decarbonisation of EU Climate Benchmark funds</a:t>
            </a:r>
          </a:p>
          <a:p>
            <a:pPr>
              <a:lnSpc>
                <a:spcPct val="160000"/>
              </a:lnSpc>
            </a:pPr>
            <a:r>
              <a:rPr lang="en-IE" u="sng" dirty="0"/>
              <a:t>How do we do it?</a:t>
            </a:r>
          </a:p>
          <a:p>
            <a:pPr>
              <a:lnSpc>
                <a:spcPct val="110000"/>
              </a:lnSpc>
            </a:pPr>
            <a:r>
              <a:rPr lang="en-IE" sz="2500" dirty="0"/>
              <a:t>	Collect a unique dataset</a:t>
            </a:r>
          </a:p>
          <a:p>
            <a:pPr>
              <a:lnSpc>
                <a:spcPct val="110000"/>
              </a:lnSpc>
            </a:pPr>
            <a:r>
              <a:rPr lang="en-IE" sz="2500" dirty="0"/>
              <a:t>	Understand the fund risk</a:t>
            </a:r>
          </a:p>
          <a:p>
            <a:pPr>
              <a:lnSpc>
                <a:spcPct val="110000"/>
              </a:lnSpc>
            </a:pPr>
            <a:r>
              <a:rPr lang="en-IE" sz="2500" dirty="0"/>
              <a:t>	Map the fund GHG emission trajectories</a:t>
            </a:r>
          </a:p>
          <a:p>
            <a:pPr>
              <a:lnSpc>
                <a:spcPct val="160000"/>
              </a:lnSpc>
            </a:pPr>
            <a:r>
              <a:rPr lang="en-IE" u="sng" dirty="0"/>
              <a:t>What do we find?</a:t>
            </a:r>
          </a:p>
          <a:p>
            <a:r>
              <a:rPr lang="en-IE" sz="2500" dirty="0"/>
              <a:t>	Little to no increase in overall risk with significant improvement on tail risk as a 	result of applying the Climate Benchmark methodology.</a:t>
            </a:r>
          </a:p>
          <a:p>
            <a:r>
              <a:rPr lang="en-IE" sz="2500" dirty="0"/>
              <a:t>	Evidence of delivering GHG decarbonisation.</a:t>
            </a:r>
          </a:p>
        </p:txBody>
      </p:sp>
    </p:spTree>
    <p:extLst>
      <p:ext uri="{BB962C8B-B14F-4D97-AF65-F5344CB8AC3E}">
        <p14:creationId xmlns:p14="http://schemas.microsoft.com/office/powerpoint/2010/main" val="768154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ABCE973-CF72-3F7B-5AAB-FE1AB918F989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E719F9-75A5-400F-51E4-1A35AF19F5B7}"/>
              </a:ext>
            </a:extLst>
          </p:cNvPr>
          <p:cNvSpPr/>
          <p:nvPr/>
        </p:nvSpPr>
        <p:spPr>
          <a:xfrm>
            <a:off x="1038556" y="1983996"/>
            <a:ext cx="2656115" cy="17472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EU Climate Benchmark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 fund and index 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universe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Source: Bloomberg and provider websites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D3C20D-0A82-9AD1-7851-8CED4AF99A63}"/>
              </a:ext>
            </a:extLst>
          </p:cNvPr>
          <p:cNvSpPr/>
          <p:nvPr/>
        </p:nvSpPr>
        <p:spPr>
          <a:xfrm>
            <a:off x="4587297" y="2329618"/>
            <a:ext cx="2656115" cy="6912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Fund-to-Benchmark map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486538-0B25-6054-CF7C-F9E63DA6A7FC}"/>
              </a:ext>
            </a:extLst>
          </p:cNvPr>
          <p:cNvSpPr txBox="1"/>
          <p:nvPr/>
        </p:nvSpPr>
        <p:spPr>
          <a:xfrm>
            <a:off x="7859025" y="4881035"/>
            <a:ext cx="378526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>
                <a:solidFill>
                  <a:schemeClr val="tx2"/>
                </a:solidFill>
                <a:latin typeface="Century Gothic" panose="020B0502020202020204" pitchFamily="34" charset="0"/>
              </a:rPr>
              <a:t>Risk &amp; GHG performance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BCCC61-E58B-3082-14AF-00E6D6CF2F43}"/>
              </a:ext>
            </a:extLst>
          </p:cNvPr>
          <p:cNvSpPr/>
          <p:nvPr/>
        </p:nvSpPr>
        <p:spPr>
          <a:xfrm>
            <a:off x="8159088" y="2262668"/>
            <a:ext cx="2656115" cy="7581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Five-factor data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(2010 – 2023)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5F0752-6FEB-F4C5-DBCF-958CAEBD7899}"/>
              </a:ext>
            </a:extLst>
          </p:cNvPr>
          <p:cNvSpPr/>
          <p:nvPr/>
        </p:nvSpPr>
        <p:spPr>
          <a:xfrm>
            <a:off x="8159088" y="1322484"/>
            <a:ext cx="2656115" cy="6912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Return data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(2010– 2023)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E924140F-84DC-6CA6-0989-05925F837404}"/>
              </a:ext>
            </a:extLst>
          </p:cNvPr>
          <p:cNvSpPr/>
          <p:nvPr/>
        </p:nvSpPr>
        <p:spPr>
          <a:xfrm rot="5400000">
            <a:off x="9151517" y="4138548"/>
            <a:ext cx="671258" cy="5290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78B3180-DCC1-6024-EC10-516D05AB8385}"/>
              </a:ext>
            </a:extLst>
          </p:cNvPr>
          <p:cNvCxnSpPr>
            <a:cxnSpLocks/>
          </p:cNvCxnSpPr>
          <p:nvPr/>
        </p:nvCxnSpPr>
        <p:spPr>
          <a:xfrm>
            <a:off x="3792641" y="2675240"/>
            <a:ext cx="6966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77F5C2F-858E-5BFB-F051-DA7FBE2FDB42}"/>
              </a:ext>
            </a:extLst>
          </p:cNvPr>
          <p:cNvCxnSpPr>
            <a:cxnSpLocks/>
          </p:cNvCxnSpPr>
          <p:nvPr/>
        </p:nvCxnSpPr>
        <p:spPr>
          <a:xfrm flipV="1">
            <a:off x="7322318" y="1665072"/>
            <a:ext cx="720012" cy="8922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000DD2A-8F8F-FE6E-49C5-8E3D1C54D67D}"/>
              </a:ext>
            </a:extLst>
          </p:cNvPr>
          <p:cNvCxnSpPr>
            <a:cxnSpLocks/>
          </p:cNvCxnSpPr>
          <p:nvPr/>
        </p:nvCxnSpPr>
        <p:spPr>
          <a:xfrm flipV="1">
            <a:off x="7360170" y="2675239"/>
            <a:ext cx="720012" cy="170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A0622A3-9E79-3116-3ACB-2CA4CCD0877E}"/>
              </a:ext>
            </a:extLst>
          </p:cNvPr>
          <p:cNvSpPr txBox="1"/>
          <p:nvPr/>
        </p:nvSpPr>
        <p:spPr>
          <a:xfrm>
            <a:off x="4676803" y="3230523"/>
            <a:ext cx="2566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Gothic" panose="020B0502020202020204" pitchFamily="34" charset="0"/>
              </a:rPr>
              <a:t>Climate benchmarks and broad market benchmarks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C6EA02-9D9E-DD58-ADEA-BB46B9C2FEB2}"/>
              </a:ext>
            </a:extLst>
          </p:cNvPr>
          <p:cNvSpPr/>
          <p:nvPr/>
        </p:nvSpPr>
        <p:spPr>
          <a:xfrm>
            <a:off x="8159087" y="3202574"/>
            <a:ext cx="2656115" cy="7581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GHG data 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(2019 – 2023)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EC41E0-742B-6E63-418E-284AE984491F}"/>
              </a:ext>
            </a:extLst>
          </p:cNvPr>
          <p:cNvCxnSpPr>
            <a:cxnSpLocks/>
          </p:cNvCxnSpPr>
          <p:nvPr/>
        </p:nvCxnSpPr>
        <p:spPr>
          <a:xfrm>
            <a:off x="7341244" y="2905933"/>
            <a:ext cx="701086" cy="7862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678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02C62-77CC-AF27-F3F9-A064FAC9B4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060AC08-4607-A170-762E-C21239C74AB5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66BBFA-B587-942D-967F-E3D72E516C16}"/>
              </a:ext>
            </a:extLst>
          </p:cNvPr>
          <p:cNvSpPr/>
          <p:nvPr/>
        </p:nvSpPr>
        <p:spPr>
          <a:xfrm>
            <a:off x="1038556" y="1983996"/>
            <a:ext cx="2656115" cy="17472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EU Climate Benchmark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 fund and index 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universe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Source: Bloomberg and provider websites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E3AA80-0B49-DE8B-6105-7C90FD5E2B7F}"/>
              </a:ext>
            </a:extLst>
          </p:cNvPr>
          <p:cNvSpPr/>
          <p:nvPr/>
        </p:nvSpPr>
        <p:spPr>
          <a:xfrm>
            <a:off x="4587297" y="2329618"/>
            <a:ext cx="2656115" cy="6912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Fund-to-Benchmark map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B5A666-3A73-AD4A-FF7F-CCF9AD08CD30}"/>
              </a:ext>
            </a:extLst>
          </p:cNvPr>
          <p:cNvSpPr/>
          <p:nvPr/>
        </p:nvSpPr>
        <p:spPr>
          <a:xfrm>
            <a:off x="8159088" y="2262668"/>
            <a:ext cx="2656115" cy="7581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Five-factor data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(2010 – 2023)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D8EFF3-9307-C4C8-17D3-2F118C9DCCB7}"/>
              </a:ext>
            </a:extLst>
          </p:cNvPr>
          <p:cNvSpPr/>
          <p:nvPr/>
        </p:nvSpPr>
        <p:spPr>
          <a:xfrm>
            <a:off x="8159088" y="1322484"/>
            <a:ext cx="2656115" cy="6912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Return data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(2010– 2023)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B067536-AB73-C9EC-725D-F922CC577D7B}"/>
              </a:ext>
            </a:extLst>
          </p:cNvPr>
          <p:cNvCxnSpPr>
            <a:cxnSpLocks/>
          </p:cNvCxnSpPr>
          <p:nvPr/>
        </p:nvCxnSpPr>
        <p:spPr>
          <a:xfrm>
            <a:off x="3792641" y="2675240"/>
            <a:ext cx="6966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2D8BA16-E23E-A57D-5625-D060256D143F}"/>
              </a:ext>
            </a:extLst>
          </p:cNvPr>
          <p:cNvCxnSpPr>
            <a:cxnSpLocks/>
          </p:cNvCxnSpPr>
          <p:nvPr/>
        </p:nvCxnSpPr>
        <p:spPr>
          <a:xfrm flipV="1">
            <a:off x="7322318" y="1665072"/>
            <a:ext cx="720012" cy="8922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52FAED6-EBC1-1B89-DA9E-ACF7BC0C0B6E}"/>
              </a:ext>
            </a:extLst>
          </p:cNvPr>
          <p:cNvCxnSpPr>
            <a:cxnSpLocks/>
          </p:cNvCxnSpPr>
          <p:nvPr/>
        </p:nvCxnSpPr>
        <p:spPr>
          <a:xfrm flipV="1">
            <a:off x="7360170" y="2675239"/>
            <a:ext cx="720012" cy="170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6C5A866-9F3A-E92A-42B2-0C3B06999A32}"/>
              </a:ext>
            </a:extLst>
          </p:cNvPr>
          <p:cNvSpPr txBox="1"/>
          <p:nvPr/>
        </p:nvSpPr>
        <p:spPr>
          <a:xfrm>
            <a:off x="4676803" y="3230523"/>
            <a:ext cx="2566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Gothic" panose="020B0502020202020204" pitchFamily="34" charset="0"/>
              </a:rPr>
              <a:t>Climate benchmarks and broad market benchmarks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9DB10D-2F1E-68AA-E834-7D676095CCED}"/>
              </a:ext>
            </a:extLst>
          </p:cNvPr>
          <p:cNvSpPr/>
          <p:nvPr/>
        </p:nvSpPr>
        <p:spPr>
          <a:xfrm>
            <a:off x="8159087" y="3202574"/>
            <a:ext cx="2656115" cy="7581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entury Gothic" panose="020B0502020202020204" pitchFamily="34" charset="0"/>
              </a:rPr>
              <a:t>GHG data 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(2019 – 2023)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AC61DEF-16CC-3DD3-DD8F-762BA6553294}"/>
              </a:ext>
            </a:extLst>
          </p:cNvPr>
          <p:cNvCxnSpPr>
            <a:cxnSpLocks/>
          </p:cNvCxnSpPr>
          <p:nvPr/>
        </p:nvCxnSpPr>
        <p:spPr>
          <a:xfrm>
            <a:off x="7341244" y="2905933"/>
            <a:ext cx="701086" cy="7862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5DE18074-B700-01DD-84D0-8C58D6064C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4236288"/>
              </p:ext>
            </p:extLst>
          </p:nvPr>
        </p:nvGraphicFramePr>
        <p:xfrm>
          <a:off x="2032000" y="4599225"/>
          <a:ext cx="8128000" cy="1064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39054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ABCE973-CF72-3F7B-5AAB-FE1AB918F989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Methods: risk metrics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B856019-ACFC-D173-C5DC-B45573F13D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113272"/>
              </p:ext>
            </p:extLst>
          </p:nvPr>
        </p:nvGraphicFramePr>
        <p:xfrm>
          <a:off x="1988921" y="2013851"/>
          <a:ext cx="7229420" cy="2757300"/>
        </p:xfrm>
        <a:graphic>
          <a:graphicData uri="http://schemas.openxmlformats.org/drawingml/2006/table">
            <a:tbl>
              <a:tblPr firstRow="1" firstCol="1" bandRow="1"/>
              <a:tblGrid>
                <a:gridCol w="3053152">
                  <a:extLst>
                    <a:ext uri="{9D8B030D-6E8A-4147-A177-3AD203B41FA5}">
                      <a16:colId xmlns:a16="http://schemas.microsoft.com/office/drawing/2014/main" val="163986557"/>
                    </a:ext>
                  </a:extLst>
                </a:gridCol>
                <a:gridCol w="4176268">
                  <a:extLst>
                    <a:ext uri="{9D8B030D-6E8A-4147-A177-3AD203B41FA5}">
                      <a16:colId xmlns:a16="http://schemas.microsoft.com/office/drawing/2014/main" val="1709893281"/>
                    </a:ext>
                  </a:extLst>
                </a:gridCol>
              </a:tblGrid>
              <a:tr h="22608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IE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Metric type</a:t>
                      </a:r>
                      <a:endParaRPr lang="en-I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IE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Metric</a:t>
                      </a:r>
                      <a:endParaRPr lang="en-I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3107941"/>
                  </a:ext>
                </a:extLst>
              </a:tr>
              <a:tr h="481545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IE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deviation based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Tracking Error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32036"/>
                  </a:ext>
                </a:extLst>
              </a:tr>
              <a:tr h="408264">
                <a:tc v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endParaRPr lang="en-I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CAPM Beta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560914"/>
                  </a:ext>
                </a:extLst>
              </a:tr>
              <a:tr h="4482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IE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Semi-standard deviation based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Trailing Error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609383"/>
                  </a:ext>
                </a:extLst>
              </a:tr>
              <a:tr h="10634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IE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 at Risk (</a:t>
                      </a:r>
                      <a:r>
                        <a:rPr lang="en-IE" sz="1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VaR</a:t>
                      </a:r>
                      <a:r>
                        <a:rPr lang="en-IE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based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IE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VaR</a:t>
                      </a: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50%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IE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VaR</a:t>
                      </a: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95%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IE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CVaR</a:t>
                      </a: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50%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IE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CVaR</a:t>
                      </a:r>
                      <a:r>
                        <a:rPr lang="en-IE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95%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837604"/>
                  </a:ext>
                </a:extLst>
              </a:tr>
            </a:tbl>
          </a:graphicData>
        </a:graphic>
      </p:graphicFrame>
      <p:sp>
        <p:nvSpPr>
          <p:cNvPr id="2" name="Right Brace 1">
            <a:extLst>
              <a:ext uri="{FF2B5EF4-FFF2-40B4-BE49-F238E27FC236}">
                <a16:creationId xmlns:a16="http://schemas.microsoft.com/office/drawing/2014/main" id="{9D8F27F5-8CFC-13F0-DB90-ED3C2248D7B4}"/>
              </a:ext>
            </a:extLst>
          </p:cNvPr>
          <p:cNvSpPr/>
          <p:nvPr/>
        </p:nvSpPr>
        <p:spPr>
          <a:xfrm>
            <a:off x="9222161" y="2000153"/>
            <a:ext cx="638842" cy="1200329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dirty="0">
              <a:highlight>
                <a:srgbClr val="FF0000"/>
              </a:highlight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A3F67E19-81F0-19EA-012F-61C823C2E4C5}"/>
              </a:ext>
            </a:extLst>
          </p:cNvPr>
          <p:cNvSpPr/>
          <p:nvPr/>
        </p:nvSpPr>
        <p:spPr>
          <a:xfrm>
            <a:off x="9218341" y="3214180"/>
            <a:ext cx="638842" cy="1570669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090EA1-6000-6FE2-D941-C71D9C01C186}"/>
              </a:ext>
            </a:extLst>
          </p:cNvPr>
          <p:cNvSpPr txBox="1"/>
          <p:nvPr/>
        </p:nvSpPr>
        <p:spPr>
          <a:xfrm>
            <a:off x="9899272" y="3541668"/>
            <a:ext cx="1506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>
                <a:solidFill>
                  <a:srgbClr val="00B050"/>
                </a:solidFill>
              </a:rPr>
              <a:t>Allow funds to compete with market benchmark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12E2ED-210A-92EA-2491-C7C4E9CC1DF9}"/>
              </a:ext>
            </a:extLst>
          </p:cNvPr>
          <p:cNvSpPr txBox="1"/>
          <p:nvPr/>
        </p:nvSpPr>
        <p:spPr>
          <a:xfrm>
            <a:off x="9899273" y="2013851"/>
            <a:ext cx="1506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0000"/>
                </a:solidFill>
              </a:rPr>
              <a:t>Assume superiority of market benchmark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0D9551-108F-9FBE-AD45-8E151F4694EE}"/>
              </a:ext>
            </a:extLst>
          </p:cNvPr>
          <p:cNvSpPr txBox="1"/>
          <p:nvPr/>
        </p:nvSpPr>
        <p:spPr>
          <a:xfrm>
            <a:off x="318654" y="1273216"/>
            <a:ext cx="7632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Calculated on individual funds and equal weighted PAB and CTB portfolios</a:t>
            </a:r>
          </a:p>
          <a:p>
            <a:r>
              <a:rPr lang="en-US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Results measured relative to the broad market benchmark performance</a:t>
            </a:r>
          </a:p>
        </p:txBody>
      </p:sp>
    </p:spTree>
    <p:extLst>
      <p:ext uri="{BB962C8B-B14F-4D97-AF65-F5344CB8AC3E}">
        <p14:creationId xmlns:p14="http://schemas.microsoft.com/office/powerpoint/2010/main" val="3582041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ABCE973-CF72-3F7B-5AAB-FE1AB918F989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Methods: five-factor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96E0AC02-8615-22A8-7152-CFA3E703D9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3634" y="1461655"/>
                <a:ext cx="11618384" cy="3546444"/>
              </a:xfrm>
            </p:spPr>
            <p:txBody>
              <a:bodyPr/>
              <a:lstStyle/>
              <a:p>
                <a:pPr marL="457200" indent="-457200">
                  <a:spcAft>
                    <a:spcPts val="2000"/>
                  </a:spcAft>
                  <a:buFont typeface="Arial" panose="020B0604020202020204" pitchFamily="34" charset="0"/>
                  <a:buChar char="•"/>
                </a:pPr>
                <a:r>
                  <a:rPr lang="en-IE" sz="2800" dirty="0"/>
                  <a:t>Fama French (2015) five-factor model-based analysis</a:t>
                </a:r>
              </a:p>
              <a:p>
                <a:pPr algn="ctr"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18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IE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𝐹𝑡</m:t>
                          </m:r>
                        </m:sub>
                      </m:sSub>
                      <m:r>
                        <a:rPr lang="en-IE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IE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IE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𝑀𝐾𝐸𝑇</m:t>
                          </m:r>
                        </m:sub>
                      </m:sSub>
                      <m:r>
                        <a:rPr lang="en-IE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𝐹𝑡</m:t>
                          </m:r>
                        </m:sub>
                      </m:sSub>
                      <m:r>
                        <a:rPr lang="en-IE" sz="18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𝑆𝑀𝐵</m:t>
                              </m:r>
                            </m:e>
                            <m:sub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𝐻𝑀𝐿</m:t>
                              </m:r>
                            </m:e>
                            <m:sub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𝑅𝑀𝑊</m:t>
                              </m:r>
                            </m:e>
                            <m:sub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𝐶𝑀𝐴</m:t>
                              </m:r>
                            </m:e>
                            <m:sub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IE" sz="18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𝑖𝑡</m:t>
                              </m:r>
                            </m:sub>
                          </m:s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 </m:t>
                          </m:r>
                        </m:e>
                        <m:sub>
                          <m:r>
                            <a:rPr lang="en-IE" sz="18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IE" sz="180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indent="-457200">
                  <a:lnSpc>
                    <a:spcPct val="150000"/>
                  </a:lnSpc>
                  <a:spcAft>
                    <a:spcPts val="2000"/>
                  </a:spcAft>
                  <a:buFont typeface="Arial" panose="020B0604020202020204" pitchFamily="34" charset="0"/>
                  <a:buChar char="•"/>
                </a:pPr>
                <a:r>
                  <a:rPr lang="en-IE" sz="2400" dirty="0"/>
                  <a:t>Additional shock variables – COVID, Russia-Ukraine war, Oil price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E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IE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IE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E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E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IE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𝐹𝑡</m:t>
                          </m:r>
                        </m:sub>
                      </m:sSub>
                      <m:r>
                        <a:rPr lang="en-IE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E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E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IE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 &lt;…&gt;</m:t>
                      </m:r>
                      <m:sSub>
                        <m:sSubPr>
                          <m:ctrlPr>
                            <a:rPr lang="en-IE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brk/>
                            </m:rPr>
                            <a:rPr lang="en-IE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IE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IE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IE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E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𝑑𝑐</m:t>
                                      </m:r>
                                    </m:e>
                                    <m:sub>
                                      <m:r>
                                        <a:rPr lang="en-IE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𝐷𝑢𝑚𝑚𝑦</m:t>
                                  </m:r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_</m:t>
                                  </m:r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𝐶𝑂𝑉𝐼𝐷</m:t>
                                  </m:r>
                                </m:e>
                                <m:sub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IE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IE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𝑑𝑤</m:t>
                                  </m:r>
                                </m:e>
                                <m:sub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IE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𝐷𝑢𝑚𝑚𝑦</m:t>
                                  </m:r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_</m:t>
                                  </m:r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𝑤𝑎𝑟</m:t>
                                  </m:r>
                                </m:e>
                                <m:sub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IE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E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IE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E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𝑜</m:t>
                                      </m:r>
                                    </m:e>
                                    <m:sub>
                                      <m:r>
                                        <a:rPr lang="en-IE" sz="18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𝑂𝑖𝑙</m:t>
                                  </m:r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_</m:t>
                                  </m:r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𝑝𝑟𝑖𝑐𝑒</m:t>
                                  </m:r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_</m:t>
                                  </m:r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𝑙𝑜𝑔</m:t>
                                  </m:r>
                                </m:e>
                                <m:sub>
                                  <m:r>
                                    <a:rPr lang="en-IE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IE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+ </m:t>
                              </m:r>
                              <m:r>
                                <a:rPr lang="en-IE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IE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𝑖𝑡</m:t>
                              </m:r>
                            </m:sub>
                          </m:sSub>
                        </m:e>
                        <m:sub>
                          <m:r>
                            <a:rPr lang="en-IE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IE" dirty="0"/>
              </a:p>
            </p:txBody>
          </p:sp>
        </mc:Choice>
        <mc:Fallback xmlns="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96E0AC02-8615-22A8-7152-CFA3E703D9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634" y="1461655"/>
                <a:ext cx="11618384" cy="3546444"/>
              </a:xfrm>
              <a:blipFill>
                <a:blip r:embed="rId3"/>
                <a:stretch>
                  <a:fillRect l="-984" t="-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082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D2EE9-2FDF-7E08-3B46-100C3320E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92F1534-AA37-1BA1-526B-EBFBF69E9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14" y="4107766"/>
            <a:ext cx="10655301" cy="1940118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500"/>
              </a:spcAft>
              <a:buFont typeface="+mj-lt"/>
              <a:buAutoNum type="arabicPeriod"/>
            </a:pPr>
            <a:r>
              <a:rPr lang="en-IE" sz="2400" dirty="0">
                <a:solidFill>
                  <a:schemeClr val="tx2"/>
                </a:solidFill>
              </a:rPr>
              <a:t>What are EU Climate Benchmarks?</a:t>
            </a:r>
          </a:p>
          <a:p>
            <a:pPr marL="514350" indent="-514350">
              <a:spcAft>
                <a:spcPts val="500"/>
              </a:spcAft>
              <a:buFont typeface="+mj-lt"/>
              <a:buAutoNum type="arabicPeriod"/>
            </a:pPr>
            <a:r>
              <a:rPr lang="en-IE" sz="2400" dirty="0">
                <a:solidFill>
                  <a:schemeClr val="tx2"/>
                </a:solidFill>
              </a:rPr>
              <a:t>How has the market adopted the Climate Benchmarks?</a:t>
            </a:r>
          </a:p>
          <a:p>
            <a:pPr marL="514350" indent="-514350">
              <a:spcAft>
                <a:spcPts val="500"/>
              </a:spcAft>
              <a:buFont typeface="+mj-lt"/>
              <a:buAutoNum type="arabicPeriod"/>
            </a:pPr>
            <a:r>
              <a:rPr lang="en-IE" sz="2400" dirty="0">
                <a:solidFill>
                  <a:schemeClr val="tx2"/>
                </a:solidFill>
              </a:rPr>
              <a:t>Can decarbonisation be achieved without the cost of risk?</a:t>
            </a:r>
          </a:p>
        </p:txBody>
      </p:sp>
      <p:pic>
        <p:nvPicPr>
          <p:cNvPr id="3" name="Picture 2" descr="A close-up of a logo&#10;&#10;Description automatically generated">
            <a:extLst>
              <a:ext uri="{FF2B5EF4-FFF2-40B4-BE49-F238E27FC236}">
                <a16:creationId xmlns:a16="http://schemas.microsoft.com/office/drawing/2014/main" id="{0FA1ACD7-41AA-3A15-36D1-9BBD88D967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15" y="1193019"/>
            <a:ext cx="2413000" cy="1320800"/>
          </a:xfrm>
          <a:prstGeom prst="rect">
            <a:avLst/>
          </a:prstGeom>
        </p:spPr>
      </p:pic>
      <p:pic>
        <p:nvPicPr>
          <p:cNvPr id="7" name="Picture 6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A73C66C0-D862-D6D1-8B8F-2C17109F1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9054" y="1193019"/>
            <a:ext cx="7772400" cy="267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113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339215C-1D27-1248-441E-598EC85BD7DA}"/>
              </a:ext>
            </a:extLst>
          </p:cNvPr>
          <p:cNvGraphicFramePr>
            <a:graphicFrameLocks noGrp="1"/>
          </p:cNvGraphicFramePr>
          <p:nvPr/>
        </p:nvGraphicFramePr>
        <p:xfrm>
          <a:off x="666044" y="719666"/>
          <a:ext cx="9493956" cy="50794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57867">
                  <a:extLst>
                    <a:ext uri="{9D8B030D-6E8A-4147-A177-3AD203B41FA5}">
                      <a16:colId xmlns:a16="http://schemas.microsoft.com/office/drawing/2014/main" val="3951476919"/>
                    </a:ext>
                  </a:extLst>
                </a:gridCol>
                <a:gridCol w="3894667">
                  <a:extLst>
                    <a:ext uri="{9D8B030D-6E8A-4147-A177-3AD203B41FA5}">
                      <a16:colId xmlns:a16="http://schemas.microsoft.com/office/drawing/2014/main" val="1652617366"/>
                    </a:ext>
                  </a:extLst>
                </a:gridCol>
                <a:gridCol w="4041422">
                  <a:extLst>
                    <a:ext uri="{9D8B030D-6E8A-4147-A177-3AD203B41FA5}">
                      <a16:colId xmlns:a16="http://schemas.microsoft.com/office/drawing/2014/main" val="3104898177"/>
                    </a:ext>
                  </a:extLst>
                </a:gridCol>
              </a:tblGrid>
              <a:tr h="409223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PAB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CTB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61650"/>
                  </a:ext>
                </a:extLst>
              </a:tr>
              <a:tr h="260773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Absolute GHG</a:t>
                      </a:r>
                    </a:p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Scope 1-2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678498"/>
                  </a:ext>
                </a:extLst>
              </a:tr>
              <a:tr h="206248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Absolute GHG </a:t>
                      </a:r>
                    </a:p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Scope 1-3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895317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B2D16E03-F1A3-12A0-BF7E-9F6406BDD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723325"/>
            <a:ext cx="3962399" cy="26607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00E16B-B11B-51DE-A60F-0C907060B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8525" y="1141886"/>
            <a:ext cx="3844301" cy="25814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527F27-E482-7612-B479-89CD0C7B32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7751" y="1141886"/>
            <a:ext cx="3862872" cy="25814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16A01AA-FF27-485B-0C11-CA549E01AD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9176" y="3723325"/>
            <a:ext cx="4018274" cy="268528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32F155A-FB2E-E33A-72EB-801B0A345C40}"/>
              </a:ext>
            </a:extLst>
          </p:cNvPr>
          <p:cNvSpPr txBox="1">
            <a:spLocks/>
          </p:cNvSpPr>
          <p:nvPr/>
        </p:nvSpPr>
        <p:spPr>
          <a:xfrm>
            <a:off x="188026" y="110154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Results: GHG emissions </a:t>
            </a:r>
          </a:p>
        </p:txBody>
      </p:sp>
    </p:spTree>
    <p:extLst>
      <p:ext uri="{BB962C8B-B14F-4D97-AF65-F5344CB8AC3E}">
        <p14:creationId xmlns:p14="http://schemas.microsoft.com/office/powerpoint/2010/main" val="20482385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89E6FB-B89B-E2A6-DA76-2D8140E92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1A5A1D9-DA26-AB22-42DE-F8DD857EF737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95456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Results: risk metrics vs broad market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8922F2-5B1B-EB96-398C-CD2FF7FE315D}"/>
              </a:ext>
            </a:extLst>
          </p:cNvPr>
          <p:cNvSpPr txBox="1"/>
          <p:nvPr/>
        </p:nvSpPr>
        <p:spPr>
          <a:xfrm>
            <a:off x="318654" y="1273216"/>
            <a:ext cx="7346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Equal weighted PAB vs CTB portfolios (2019-2023)</a:t>
            </a:r>
          </a:p>
          <a:p>
            <a:r>
              <a:rPr lang="en-US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Results measured relative to the broad market benchmark performance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77C2C8B-8EA1-44A8-2FB9-B6F9CD2155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925036"/>
              </p:ext>
            </p:extLst>
          </p:nvPr>
        </p:nvGraphicFramePr>
        <p:xfrm>
          <a:off x="1975022" y="1948510"/>
          <a:ext cx="7970108" cy="3927270"/>
        </p:xfrm>
        <a:graphic>
          <a:graphicData uri="http://schemas.openxmlformats.org/drawingml/2006/table">
            <a:tbl>
              <a:tblPr/>
              <a:tblGrid>
                <a:gridCol w="1506563">
                  <a:extLst>
                    <a:ext uri="{9D8B030D-6E8A-4147-A177-3AD203B41FA5}">
                      <a16:colId xmlns:a16="http://schemas.microsoft.com/office/drawing/2014/main" val="1250752306"/>
                    </a:ext>
                  </a:extLst>
                </a:gridCol>
                <a:gridCol w="1751863">
                  <a:extLst>
                    <a:ext uri="{9D8B030D-6E8A-4147-A177-3AD203B41FA5}">
                      <a16:colId xmlns:a16="http://schemas.microsoft.com/office/drawing/2014/main" val="989475961"/>
                    </a:ext>
                  </a:extLst>
                </a:gridCol>
                <a:gridCol w="1140159">
                  <a:extLst>
                    <a:ext uri="{9D8B030D-6E8A-4147-A177-3AD203B41FA5}">
                      <a16:colId xmlns:a16="http://schemas.microsoft.com/office/drawing/2014/main" val="2689023813"/>
                    </a:ext>
                  </a:extLst>
                </a:gridCol>
                <a:gridCol w="1140159">
                  <a:extLst>
                    <a:ext uri="{9D8B030D-6E8A-4147-A177-3AD203B41FA5}">
                      <a16:colId xmlns:a16="http://schemas.microsoft.com/office/drawing/2014/main" val="2517020857"/>
                    </a:ext>
                  </a:extLst>
                </a:gridCol>
                <a:gridCol w="1245115">
                  <a:extLst>
                    <a:ext uri="{9D8B030D-6E8A-4147-A177-3AD203B41FA5}">
                      <a16:colId xmlns:a16="http://schemas.microsoft.com/office/drawing/2014/main" val="4192195813"/>
                    </a:ext>
                  </a:extLst>
                </a:gridCol>
                <a:gridCol w="1186249">
                  <a:extLst>
                    <a:ext uri="{9D8B030D-6E8A-4147-A177-3AD203B41FA5}">
                      <a16:colId xmlns:a16="http://schemas.microsoft.com/office/drawing/2014/main" val="3355221201"/>
                    </a:ext>
                  </a:extLst>
                </a:gridCol>
              </a:tblGrid>
              <a:tr h="319097"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CTB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4904630"/>
                  </a:ext>
                </a:extLst>
              </a:tr>
              <a:tr h="332497"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Metric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Fund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Benchmark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Fund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Benchmark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490734"/>
                  </a:ext>
                </a:extLst>
              </a:tr>
              <a:tr h="2286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Volatility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Tracking error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“Implicitly assumed 0”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en-IE" sz="1400" b="0" i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“Implicitly assumed 0”</a:t>
                      </a: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789334"/>
                  </a:ext>
                </a:extLst>
              </a:tr>
              <a:tr h="3038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CAPM Beta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0.87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8841409"/>
                  </a:ext>
                </a:extLst>
              </a:tr>
              <a:tr h="228600">
                <a:tc rowSpan="8"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Downside risk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(^2)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79646"/>
                          </a:solidFill>
                          <a:effectLst/>
                          <a:latin typeface="Times New Roman" panose="02020603050405020304" pitchFamily="18" charset="0"/>
                        </a:rPr>
                        <a:t>0.90%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79646"/>
                          </a:solidFill>
                          <a:effectLst/>
                          <a:latin typeface="Times New Roman" panose="02020603050405020304" pitchFamily="18" charset="0"/>
                        </a:rPr>
                        <a:t>0.41%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9716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(^3)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1.26%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930120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(^4)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12602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(^5)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47312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(^6)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74181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(^7)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2.3% 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137331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(^8)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2.5% 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3513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(^9)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2.7% 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r" fontAlgn="b">
                        <a:buFont typeface="+mj-lt"/>
                        <a:buNone/>
                      </a:pPr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5681128"/>
                  </a:ext>
                </a:extLst>
              </a:tr>
              <a:tr h="228600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Tail risk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VaR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50%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0.2% 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79646"/>
                          </a:solidFill>
                          <a:effectLst/>
                          <a:latin typeface="Times New Roman" panose="02020603050405020304" pitchFamily="18" charset="0"/>
                        </a:rPr>
                        <a:t>0.28%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2907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VaR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95%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-3.3% **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-3.4%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190393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CVaR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50%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-1.7% ***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-1.7% *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474510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CVaR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95%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-6.3%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-6.5%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055768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1E9B416B-21AE-8652-4C9D-EF624845B291}"/>
              </a:ext>
            </a:extLst>
          </p:cNvPr>
          <p:cNvSpPr/>
          <p:nvPr/>
        </p:nvSpPr>
        <p:spPr>
          <a:xfrm>
            <a:off x="5224848" y="4287521"/>
            <a:ext cx="4831493" cy="158825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01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0F527-BD7B-159F-0E5C-C21C58E0E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54FBA93-E38F-A42C-767E-A3B64C58B112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95456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Results: risk metrics – PAB vs CTB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F332A6-3C20-E2A1-53F2-3E967419F481}"/>
              </a:ext>
            </a:extLst>
          </p:cNvPr>
          <p:cNvSpPr txBox="1"/>
          <p:nvPr/>
        </p:nvSpPr>
        <p:spPr>
          <a:xfrm>
            <a:off x="318654" y="1273216"/>
            <a:ext cx="7346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Equal weighted PAB vs CTB portfolios (2019-2023)</a:t>
            </a:r>
          </a:p>
          <a:p>
            <a:r>
              <a:rPr lang="en-US" sz="1600" dirty="0">
                <a:solidFill>
                  <a:schemeClr val="tx2"/>
                </a:solidFill>
                <a:latin typeface="Century Gothic" panose="020B0502020202020204" pitchFamily="34" charset="0"/>
              </a:rPr>
              <a:t>Results measured relative to the broad market benchmark performance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20DB38-3E08-8A72-48B3-F7A674A74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243953"/>
              </p:ext>
            </p:extLst>
          </p:nvPr>
        </p:nvGraphicFramePr>
        <p:xfrm>
          <a:off x="1975022" y="1948510"/>
          <a:ext cx="7970108" cy="3927270"/>
        </p:xfrm>
        <a:graphic>
          <a:graphicData uri="http://schemas.openxmlformats.org/drawingml/2006/table">
            <a:tbl>
              <a:tblPr/>
              <a:tblGrid>
                <a:gridCol w="1506563">
                  <a:extLst>
                    <a:ext uri="{9D8B030D-6E8A-4147-A177-3AD203B41FA5}">
                      <a16:colId xmlns:a16="http://schemas.microsoft.com/office/drawing/2014/main" val="1250752306"/>
                    </a:ext>
                  </a:extLst>
                </a:gridCol>
                <a:gridCol w="1751863">
                  <a:extLst>
                    <a:ext uri="{9D8B030D-6E8A-4147-A177-3AD203B41FA5}">
                      <a16:colId xmlns:a16="http://schemas.microsoft.com/office/drawing/2014/main" val="989475961"/>
                    </a:ext>
                  </a:extLst>
                </a:gridCol>
                <a:gridCol w="1140159">
                  <a:extLst>
                    <a:ext uri="{9D8B030D-6E8A-4147-A177-3AD203B41FA5}">
                      <a16:colId xmlns:a16="http://schemas.microsoft.com/office/drawing/2014/main" val="2689023813"/>
                    </a:ext>
                  </a:extLst>
                </a:gridCol>
                <a:gridCol w="1140159">
                  <a:extLst>
                    <a:ext uri="{9D8B030D-6E8A-4147-A177-3AD203B41FA5}">
                      <a16:colId xmlns:a16="http://schemas.microsoft.com/office/drawing/2014/main" val="2517020857"/>
                    </a:ext>
                  </a:extLst>
                </a:gridCol>
                <a:gridCol w="1245115">
                  <a:extLst>
                    <a:ext uri="{9D8B030D-6E8A-4147-A177-3AD203B41FA5}">
                      <a16:colId xmlns:a16="http://schemas.microsoft.com/office/drawing/2014/main" val="4192195813"/>
                    </a:ext>
                  </a:extLst>
                </a:gridCol>
                <a:gridCol w="1186249">
                  <a:extLst>
                    <a:ext uri="{9D8B030D-6E8A-4147-A177-3AD203B41FA5}">
                      <a16:colId xmlns:a16="http://schemas.microsoft.com/office/drawing/2014/main" val="3355221201"/>
                    </a:ext>
                  </a:extLst>
                </a:gridCol>
              </a:tblGrid>
              <a:tr h="319097"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CTB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4904630"/>
                  </a:ext>
                </a:extLst>
              </a:tr>
              <a:tr h="332497"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Metric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Fund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Benchmark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Fund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Benchmark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490734"/>
                  </a:ext>
                </a:extLst>
              </a:tr>
              <a:tr h="2286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Volatility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Tracking error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“Implicitly assumed 0”</a:t>
                      </a:r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en-IE" sz="14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“Implicitly assumed 0”</a:t>
                      </a:r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789334"/>
                  </a:ext>
                </a:extLst>
              </a:tr>
              <a:tr h="3038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CAPM Beta</a:t>
                      </a: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0.87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IE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8841409"/>
                  </a:ext>
                </a:extLst>
              </a:tr>
              <a:tr h="228600">
                <a:tc rowSpan="8"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Downside risk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(^2)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0.90%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0.41%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9716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(^3)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1.26%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930120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(^4)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126028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(^5)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473124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(^6)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74181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(^7)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137331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(^8)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35135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Trailing error (^9)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r" fontAlgn="b">
                        <a:buFont typeface="+mj-lt"/>
                        <a:buNone/>
                      </a:pPr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5681128"/>
                  </a:ext>
                </a:extLst>
              </a:tr>
              <a:tr h="228600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Tail risk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VaR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50%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0.28%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29073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VaR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95%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-3.3%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</a:rPr>
                        <a:t>-3.4%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190393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CVaR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50%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474510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CVaR</a:t>
                      </a:r>
                      <a:r>
                        <a:rPr lang="en-I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95%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-6.3%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-6.5%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0557684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12681954-8E4B-34D0-258E-2469662A0C20}"/>
              </a:ext>
            </a:extLst>
          </p:cNvPr>
          <p:cNvSpPr/>
          <p:nvPr/>
        </p:nvSpPr>
        <p:spPr>
          <a:xfrm>
            <a:off x="6450227" y="3150973"/>
            <a:ext cx="1099751" cy="2718486"/>
          </a:xfrm>
          <a:prstGeom prst="rect">
            <a:avLst/>
          </a:prstGeom>
          <a:solidFill>
            <a:schemeClr val="bg1">
              <a:lumMod val="95000"/>
              <a:alpha val="57601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37536A-CCDA-2422-C3A9-751308A06CAD}"/>
              </a:ext>
            </a:extLst>
          </p:cNvPr>
          <p:cNvSpPr/>
          <p:nvPr/>
        </p:nvSpPr>
        <p:spPr>
          <a:xfrm>
            <a:off x="8845379" y="3150973"/>
            <a:ext cx="1099751" cy="2718486"/>
          </a:xfrm>
          <a:prstGeom prst="rect">
            <a:avLst/>
          </a:prstGeom>
          <a:solidFill>
            <a:schemeClr val="bg1">
              <a:lumMod val="95000"/>
              <a:alpha val="57601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DA8429-D75F-F81C-0253-3899858276C7}"/>
              </a:ext>
            </a:extLst>
          </p:cNvPr>
          <p:cNvSpPr/>
          <p:nvPr/>
        </p:nvSpPr>
        <p:spPr>
          <a:xfrm>
            <a:off x="5249791" y="3144652"/>
            <a:ext cx="4783896" cy="182276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45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2D343-BE43-BC2E-FC2A-4D0CDC5F2AAA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Results: five-factor model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7DE774-3ABA-0319-9073-19D9ECD8F264}"/>
              </a:ext>
            </a:extLst>
          </p:cNvPr>
          <p:cNvSpPr txBox="1"/>
          <p:nvPr/>
        </p:nvSpPr>
        <p:spPr>
          <a:xfrm>
            <a:off x="318654" y="1546924"/>
            <a:ext cx="1639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Gothic" panose="020B0502020202020204" pitchFamily="34" charset="0"/>
              </a:rPr>
              <a:t>Equal weighted portfolio from 2010</a:t>
            </a:r>
          </a:p>
          <a:p>
            <a:r>
              <a:rPr lang="en-US" dirty="0">
                <a:solidFill>
                  <a:schemeClr val="tx2"/>
                </a:solidFill>
                <a:latin typeface="Century Gothic" panose="020B0502020202020204" pitchFamily="34" charset="0"/>
              </a:rPr>
              <a:t>- PAB vs CTB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76DBDB27-3C7E-F344-ECCC-CCBBE0EC94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57375" y="1149723"/>
          <a:ext cx="8470900" cy="4968511"/>
        </p:xfrm>
        <a:graphic>
          <a:graphicData uri="http://schemas.openxmlformats.org/drawingml/2006/table">
            <a:tbl>
              <a:tblPr/>
              <a:tblGrid>
                <a:gridCol w="1365658">
                  <a:extLst>
                    <a:ext uri="{9D8B030D-6E8A-4147-A177-3AD203B41FA5}">
                      <a16:colId xmlns:a16="http://schemas.microsoft.com/office/drawing/2014/main" val="4163764533"/>
                    </a:ext>
                  </a:extLst>
                </a:gridCol>
                <a:gridCol w="849955">
                  <a:extLst>
                    <a:ext uri="{9D8B030D-6E8A-4147-A177-3AD203B41FA5}">
                      <a16:colId xmlns:a16="http://schemas.microsoft.com/office/drawing/2014/main" val="4223780329"/>
                    </a:ext>
                  </a:extLst>
                </a:gridCol>
                <a:gridCol w="849955">
                  <a:extLst>
                    <a:ext uri="{9D8B030D-6E8A-4147-A177-3AD203B41FA5}">
                      <a16:colId xmlns:a16="http://schemas.microsoft.com/office/drawing/2014/main" val="3330757671"/>
                    </a:ext>
                  </a:extLst>
                </a:gridCol>
                <a:gridCol w="849955">
                  <a:extLst>
                    <a:ext uri="{9D8B030D-6E8A-4147-A177-3AD203B41FA5}">
                      <a16:colId xmlns:a16="http://schemas.microsoft.com/office/drawing/2014/main" val="1406754555"/>
                    </a:ext>
                  </a:extLst>
                </a:gridCol>
                <a:gridCol w="849955">
                  <a:extLst>
                    <a:ext uri="{9D8B030D-6E8A-4147-A177-3AD203B41FA5}">
                      <a16:colId xmlns:a16="http://schemas.microsoft.com/office/drawing/2014/main" val="2229498922"/>
                    </a:ext>
                  </a:extLst>
                </a:gridCol>
                <a:gridCol w="849955">
                  <a:extLst>
                    <a:ext uri="{9D8B030D-6E8A-4147-A177-3AD203B41FA5}">
                      <a16:colId xmlns:a16="http://schemas.microsoft.com/office/drawing/2014/main" val="4257043558"/>
                    </a:ext>
                  </a:extLst>
                </a:gridCol>
                <a:gridCol w="849955">
                  <a:extLst>
                    <a:ext uri="{9D8B030D-6E8A-4147-A177-3AD203B41FA5}">
                      <a16:colId xmlns:a16="http://schemas.microsoft.com/office/drawing/2014/main" val="2269286285"/>
                    </a:ext>
                  </a:extLst>
                </a:gridCol>
                <a:gridCol w="1002756">
                  <a:extLst>
                    <a:ext uri="{9D8B030D-6E8A-4147-A177-3AD203B41FA5}">
                      <a16:colId xmlns:a16="http://schemas.microsoft.com/office/drawing/2014/main" val="301759577"/>
                    </a:ext>
                  </a:extLst>
                </a:gridCol>
                <a:gridCol w="1002756">
                  <a:extLst>
                    <a:ext uri="{9D8B030D-6E8A-4147-A177-3AD203B41FA5}">
                      <a16:colId xmlns:a16="http://schemas.microsoft.com/office/drawing/2014/main" val="3604942991"/>
                    </a:ext>
                  </a:extLst>
                </a:gridCol>
              </a:tblGrid>
              <a:tr h="224766"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FF5F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FF5F Oil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FF5F Oil COVID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FF5F Oil COVID Russia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34117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CTB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PAB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CTB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PAB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CTB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PAB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CTB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PAB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3519391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Alpha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456342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endParaRPr lang="en-IE" sz="1400" b="1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671021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Beta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1.0034***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0.9885***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1.0083***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0.9932***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1.0083***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0.9932***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1.0083***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0.9932***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066859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(0.0173)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(0.0202)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(0.0183)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(0.0212)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(0.0183)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(0.0212)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(0.0184)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(0.0213)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24630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SMB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0.0909**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0.1133***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0.1101***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0.1329***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0.1104***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0.1338***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0.1111***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0.1343***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76445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endParaRPr lang="en-IE" sz="1400" b="1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(0.0369)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(0.0381)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(0.0364)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(0.0445)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(0.0377)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(0.0445)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(0.0381)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(0.0449)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428201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HML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-0.0469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-0.0607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-0.0480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-0.0579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-0.0481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-0.0579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-0.0481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-0.0580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536616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(0.0349)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(0.0453)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(0.0345)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(0.0435)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(0.0346)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(0.0435)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(0.0347)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(0.0436)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800150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CMA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0.0017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-0.0381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0.0159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-0.0291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0.0159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-0.0293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0.0158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-0.0293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2392825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endParaRPr lang="en-IE" sz="1400" b="1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(0.0498)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(0.0594)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(0.0544)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(0.0627)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(0.0544)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(0.0629)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(0.0545)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(0.0631)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5760308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RMW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0.0166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0.0451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0.0194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0.0522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0.0195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0.0526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0.0197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0.0527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8644954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(0.0552)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(0.0601)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(0.0502)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(0.0540)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(0.0507)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(0.0549)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(0.0509)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(0.0550)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330063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Dummy COVID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095025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endParaRPr lang="en-IE" sz="1400" b="1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7478457"/>
                  </a:ext>
                </a:extLst>
              </a:tr>
              <a:tr h="248425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Dummy Russia-Ukraine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712900"/>
                  </a:ext>
                </a:extLst>
              </a:tr>
              <a:tr h="2247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(0.0003)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(0.0004)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795877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Oil_price_log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-0.0080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548638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endParaRPr lang="en-IE" sz="1400" b="1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1400" b="0" i="0" u="none" strike="noStrike">
                        <a:solidFill>
                          <a:srgbClr val="000000"/>
                        </a:solidFill>
                        <a:effectLst/>
                        <a:latin typeface="Times Roman" pitchFamily="2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(0.0056)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(0.0064)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(0.0057)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(0.0065)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(0.0057)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(0.0065)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3343223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R-squared Adj.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98.55%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98.09%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98.61%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98.14%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98.60%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98.13%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98.60%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98.12%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82319"/>
                  </a:ext>
                </a:extLst>
              </a:tr>
              <a:tr h="224766">
                <a:tc>
                  <a:txBody>
                    <a:bodyPr/>
                    <a:lstStyle/>
                    <a:p>
                      <a:pPr algn="l" fontAlgn="t"/>
                      <a:r>
                        <a:rPr lang="en-IE" sz="1400" b="1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N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209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209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209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209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209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209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209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Roman" pitchFamily="2" charset="0"/>
                        </a:rPr>
                        <a:t>209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341419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66753760-B3BD-EF0B-E290-B99FCF1F4343}"/>
              </a:ext>
            </a:extLst>
          </p:cNvPr>
          <p:cNvSpPr/>
          <p:nvPr/>
        </p:nvSpPr>
        <p:spPr>
          <a:xfrm>
            <a:off x="1841595" y="2043954"/>
            <a:ext cx="8602861" cy="4065496"/>
          </a:xfrm>
          <a:prstGeom prst="rect">
            <a:avLst/>
          </a:prstGeom>
          <a:solidFill>
            <a:schemeClr val="bg1">
              <a:lumMod val="95000"/>
              <a:alpha val="34813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F414487-9DC4-0FA0-5A70-D32364EF0F73}"/>
              </a:ext>
            </a:extLst>
          </p:cNvPr>
          <p:cNvSpPr/>
          <p:nvPr/>
        </p:nvSpPr>
        <p:spPr>
          <a:xfrm>
            <a:off x="1841595" y="1553648"/>
            <a:ext cx="8602861" cy="48358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867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ABCE973-CF72-3F7B-5AAB-FE1AB918F989}"/>
              </a:ext>
            </a:extLst>
          </p:cNvPr>
          <p:cNvSpPr txBox="1">
            <a:spLocks/>
          </p:cNvSpPr>
          <p:nvPr/>
        </p:nvSpPr>
        <p:spPr>
          <a:xfrm>
            <a:off x="318654" y="318654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Conclusion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6E0AC02-8615-22A8-7152-CFA3E703D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808" y="1630466"/>
            <a:ext cx="11618384" cy="4422311"/>
          </a:xfrm>
        </p:spPr>
        <p:txBody>
          <a:bodyPr>
            <a:norm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IE" sz="3100" dirty="0"/>
              <a:t>EU Climate Benchmarks – EU’s toolbox to Net Zero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IE" sz="3100" dirty="0"/>
              <a:t>Adopted by the market and endorsed by the regulators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IE" sz="3100" dirty="0"/>
              <a:t>Evidence of delivered GHG emissions reductions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IE" sz="3100" dirty="0"/>
              <a:t>EU Climate Benchmark funds show significant improvement on tail risk with little to no significant cost on volatility and downside risk</a:t>
            </a:r>
          </a:p>
        </p:txBody>
      </p:sp>
    </p:spTree>
    <p:extLst>
      <p:ext uri="{BB962C8B-B14F-4D97-AF65-F5344CB8AC3E}">
        <p14:creationId xmlns:p14="http://schemas.microsoft.com/office/powerpoint/2010/main" val="18808735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7FEAD28-2BDE-B857-BA51-EB1BD2FB3F04}"/>
              </a:ext>
            </a:extLst>
          </p:cNvPr>
          <p:cNvSpPr txBox="1">
            <a:spLocks/>
          </p:cNvSpPr>
          <p:nvPr/>
        </p:nvSpPr>
        <p:spPr>
          <a:xfrm>
            <a:off x="609600" y="2585357"/>
            <a:ext cx="109728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72578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7BF16-868E-3285-93AA-3CC15946F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!!Title 1">
            <a:extLst>
              <a:ext uri="{FF2B5EF4-FFF2-40B4-BE49-F238E27FC236}">
                <a16:creationId xmlns:a16="http://schemas.microsoft.com/office/drawing/2014/main" id="{B7470F6F-DAC4-0703-9911-E7FE3FF7D19F}"/>
              </a:ext>
            </a:extLst>
          </p:cNvPr>
          <p:cNvSpPr txBox="1">
            <a:spLocks/>
          </p:cNvSpPr>
          <p:nvPr/>
        </p:nvSpPr>
        <p:spPr>
          <a:xfrm>
            <a:off x="609600" y="2355407"/>
            <a:ext cx="10972800" cy="144235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IE" dirty="0"/>
              <a:t>EU Climate Benchmarks </a:t>
            </a:r>
            <a:br>
              <a:rPr lang="en-IE" dirty="0"/>
            </a:br>
            <a:r>
              <a:rPr lang="en-IE" dirty="0"/>
              <a:t>– the Net Zero standard</a:t>
            </a:r>
          </a:p>
        </p:txBody>
      </p:sp>
    </p:spTree>
    <p:extLst>
      <p:ext uri="{BB962C8B-B14F-4D97-AF65-F5344CB8AC3E}">
        <p14:creationId xmlns:p14="http://schemas.microsoft.com/office/powerpoint/2010/main" val="3291884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8343" y="226601"/>
            <a:ext cx="10113264" cy="952500"/>
          </a:xfrm>
        </p:spPr>
        <p:txBody>
          <a:bodyPr>
            <a:noAutofit/>
          </a:bodyPr>
          <a:lstStyle/>
          <a:p>
            <a:r>
              <a:rPr lang="en-GB" sz="3200" dirty="0"/>
              <a:t>Development of the EU Climate Benchmarks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  <p:custDataLst>
              <p:custData r:id="rId1"/>
            </p:custDataLst>
          </p:nvPr>
        </p:nvSpPr>
        <p:spPr>
          <a:xfrm>
            <a:off x="6096000" y="3973824"/>
            <a:ext cx="3755571" cy="1795604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2000"/>
              </a:spcAft>
              <a:buNone/>
            </a:pPr>
            <a:r>
              <a:rPr lang="en-IE" sz="2000" b="1" dirty="0"/>
              <a:t>Regulation (EU) 2020/1818 </a:t>
            </a:r>
            <a:r>
              <a:rPr lang="en-IE" sz="2000" dirty="0"/>
              <a:t>– Climate Benchmarks</a:t>
            </a:r>
          </a:p>
          <a:p>
            <a:r>
              <a:rPr lang="en-IE" sz="2000" dirty="0"/>
              <a:t>Minimum standards for the EU Paris-Aligned and Climate Transition Benchmarks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6040D-6F20-4F4B-8995-856BEECD84B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Mute" panose="00000500000000000000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Mute" panose="00000500000000000000" pitchFamily="50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ute"/>
                <a:ea typeface="+mn-ea"/>
                <a:cs typeface="+mn-cs"/>
              </a:rPr>
              <a:t>.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14772232"/>
              </p:ext>
            </p:extLst>
          </p:nvPr>
        </p:nvGraphicFramePr>
        <p:xfrm>
          <a:off x="631371" y="1491657"/>
          <a:ext cx="5001587" cy="4445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Right Arrow 6">
            <a:extLst>
              <a:ext uri="{FF2B5EF4-FFF2-40B4-BE49-F238E27FC236}">
                <a16:creationId xmlns:a16="http://schemas.microsoft.com/office/drawing/2014/main" id="{BE0D7FE1-AC26-A4B4-8DC5-355FC706B50E}"/>
              </a:ext>
            </a:extLst>
          </p:cNvPr>
          <p:cNvSpPr/>
          <p:nvPr/>
        </p:nvSpPr>
        <p:spPr>
          <a:xfrm>
            <a:off x="4471108" y="4082143"/>
            <a:ext cx="1393371" cy="500743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54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BEE549-6182-3C34-FB45-18183C6E8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253579C-C25C-FE56-BC2A-2F8E6D821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226601"/>
            <a:ext cx="10113264" cy="952500"/>
          </a:xfrm>
        </p:spPr>
        <p:txBody>
          <a:bodyPr>
            <a:noAutofit/>
          </a:bodyPr>
          <a:lstStyle/>
          <a:p>
            <a:r>
              <a:rPr lang="en-GB" sz="3200" dirty="0"/>
              <a:t>Development of the EU Climate Benchmarks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005BFD-52ED-A4B8-3589-F4A847FF4F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6040D-6F20-4F4B-8995-856BEECD84B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Mute" panose="00000500000000000000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Mute" panose="00000500000000000000" pitchFamily="50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DF881-0104-37F2-25CC-4F0A89ADB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ute"/>
                <a:ea typeface="+mn-ea"/>
                <a:cs typeface="+mn-cs"/>
              </a:rPr>
              <a:t>.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D1FA473-0DEC-2117-682F-5DA3AF6BFC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6549809"/>
              </p:ext>
            </p:extLst>
          </p:nvPr>
        </p:nvGraphicFramePr>
        <p:xfrm>
          <a:off x="1128083" y="1826420"/>
          <a:ext cx="3608216" cy="3205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F29BFB81-AB30-9616-64C0-06E6405C45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246441"/>
              </p:ext>
            </p:extLst>
          </p:nvPr>
        </p:nvGraphicFramePr>
        <p:xfrm>
          <a:off x="609600" y="1397537"/>
          <a:ext cx="7493391" cy="4370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86B147B-6868-93AE-37F9-95CDA7105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090110"/>
              </p:ext>
            </p:extLst>
          </p:nvPr>
        </p:nvGraphicFramePr>
        <p:xfrm>
          <a:off x="8314006" y="1913865"/>
          <a:ext cx="358726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7262">
                  <a:extLst>
                    <a:ext uri="{9D8B030D-6E8A-4147-A177-3AD203B41FA5}">
                      <a16:colId xmlns:a16="http://schemas.microsoft.com/office/drawing/2014/main" val="4107582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E" b="0" dirty="0">
                          <a:latin typeface="Century Gothic" panose="020B0502020202020204" pitchFamily="34" charset="0"/>
                        </a:rPr>
                        <a:t>Total Private Mandates</a:t>
                      </a:r>
                      <a:endParaRPr lang="en-IE" b="0" i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049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>
                          <a:latin typeface="Century Gothic" panose="020B0502020202020204" pitchFamily="34" charset="0"/>
                        </a:rPr>
                        <a:t>Danish Central Bank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329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err="1">
                          <a:latin typeface="Century Gothic" panose="020B0502020202020204" pitchFamily="34" charset="0"/>
                        </a:rPr>
                        <a:t>Brunell</a:t>
                      </a:r>
                      <a:r>
                        <a:rPr lang="en-IE" dirty="0">
                          <a:latin typeface="Century Gothic" panose="020B0502020202020204" pitchFamily="34" charset="0"/>
                        </a:rPr>
                        <a:t> Pension Fund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496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>
                          <a:latin typeface="Century Gothic" panose="020B0502020202020204" pitchFamily="34" charset="0"/>
                        </a:rPr>
                        <a:t>German State Fund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259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>
                          <a:latin typeface="Century Gothic" panose="020B0502020202020204" pitchFamily="34" charset="0"/>
                        </a:rPr>
                        <a:t>Handelsbanken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616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>
                          <a:latin typeface="Century Gothic" panose="020B0502020202020204" pitchFamily="34" charset="0"/>
                        </a:rPr>
                        <a:t>NZ Super Fund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916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>
                          <a:latin typeface="Century Gothic" panose="020B0502020202020204" pitchFamily="34" charset="0"/>
                        </a:rPr>
                        <a:t>Andra AP-</a:t>
                      </a:r>
                      <a:r>
                        <a:rPr lang="en-IE" dirty="0" err="1">
                          <a:latin typeface="Century Gothic" panose="020B0502020202020204" pitchFamily="34" charset="0"/>
                        </a:rPr>
                        <a:t>fonden</a:t>
                      </a:r>
                      <a:r>
                        <a:rPr lang="en-IE" dirty="0">
                          <a:latin typeface="Century Gothic" panose="020B0502020202020204" pitchFamily="34" charset="0"/>
                        </a:rPr>
                        <a:t> (AP2)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7185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>
                          <a:latin typeface="Century Gothic" panose="020B0502020202020204" pitchFamily="34" charset="0"/>
                        </a:rPr>
                        <a:t>French Pension Fund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3424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>
                          <a:latin typeface="Century Gothic" panose="020B0502020202020204" pitchFamily="34" charset="0"/>
                        </a:rPr>
                        <a:t>Taiwan </a:t>
                      </a:r>
                      <a:r>
                        <a:rPr lang="en-IE" dirty="0" err="1">
                          <a:latin typeface="Century Gothic" panose="020B0502020202020204" pitchFamily="34" charset="0"/>
                        </a:rPr>
                        <a:t>Bureu</a:t>
                      </a:r>
                      <a:r>
                        <a:rPr lang="en-IE" dirty="0">
                          <a:latin typeface="Century Gothic" panose="020B0502020202020204" pitchFamily="34" charset="0"/>
                        </a:rPr>
                        <a:t> of Labour Funds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65425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974F726-52D6-D6A2-9597-8EDAB43F0B6D}"/>
              </a:ext>
            </a:extLst>
          </p:cNvPr>
          <p:cNvSpPr txBox="1"/>
          <p:nvPr/>
        </p:nvSpPr>
        <p:spPr>
          <a:xfrm>
            <a:off x="6536724" y="2088291"/>
            <a:ext cx="126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entury Gothic" panose="020B0502020202020204" pitchFamily="34" charset="0"/>
              </a:rPr>
              <a:t>$205.4 bn</a:t>
            </a:r>
          </a:p>
        </p:txBody>
      </p:sp>
    </p:spTree>
    <p:extLst>
      <p:ext uri="{BB962C8B-B14F-4D97-AF65-F5344CB8AC3E}">
        <p14:creationId xmlns:p14="http://schemas.microsoft.com/office/powerpoint/2010/main" val="356667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F168E-9FE1-8F0C-7EDC-D83932B6C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!!Title 1">
            <a:extLst>
              <a:ext uri="{FF2B5EF4-FFF2-40B4-BE49-F238E27FC236}">
                <a16:creationId xmlns:a16="http://schemas.microsoft.com/office/drawing/2014/main" id="{02C0CB2C-2648-AB8C-27AB-EC18FBE6627B}"/>
              </a:ext>
            </a:extLst>
          </p:cNvPr>
          <p:cNvSpPr txBox="1">
            <a:spLocks/>
          </p:cNvSpPr>
          <p:nvPr/>
        </p:nvSpPr>
        <p:spPr>
          <a:xfrm>
            <a:off x="609600" y="2524941"/>
            <a:ext cx="10972800" cy="144235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IE" dirty="0"/>
              <a:t>EU Climate Benchmarks </a:t>
            </a:r>
            <a:br>
              <a:rPr lang="en-IE" dirty="0"/>
            </a:br>
            <a:r>
              <a:rPr lang="en-IE" dirty="0"/>
              <a:t>– the </a:t>
            </a:r>
            <a:r>
              <a:rPr lang="en-IE" dirty="0">
                <a:solidFill>
                  <a:srgbClr val="00B050"/>
                </a:solidFill>
              </a:rPr>
              <a:t>Net Zero</a:t>
            </a:r>
          </a:p>
        </p:txBody>
      </p:sp>
    </p:spTree>
    <p:extLst>
      <p:ext uri="{BB962C8B-B14F-4D97-AF65-F5344CB8AC3E}">
        <p14:creationId xmlns:p14="http://schemas.microsoft.com/office/powerpoint/2010/main" val="448577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E9AB7-3347-6026-33EC-E41CEF495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CD745-A5FE-4495-3EA8-597822326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Net Zero – Decarbonisation Trajectory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D2D7B-0471-6B27-14D1-B19FEFE15A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6040D-6F20-4F4B-8995-856BEECD84B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Mute" panose="00000500000000000000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Mute" panose="00000500000000000000" pitchFamily="50" charset="0"/>
              <a:ea typeface="+mn-ea"/>
              <a:cs typeface="+mn-cs"/>
            </a:endParaRPr>
          </a:p>
        </p:txBody>
      </p:sp>
      <p:sp>
        <p:nvSpPr>
          <p:cNvPr id="7" name="AutoShape 2" descr="data:image/png;base64,iVBORw0KGgoAAAANSUhEUgAABLAAAALmCAYAAABSJm0fAAAAAXNSR0IArs4c6QAAIABJREFUeF7s3QeYFEXex/E/yy4ZJAh6KmDGLIgiCoqSFBUMICZEESSIOR16Zk9O8U7PgAqCCQMoRgwnmFAx3GHCfHjG80RRUZCc3ufXvt30NjM7PTszuzUz334en/fd3emeqk/V1Fz/qKqusXbt2rXGgQACCCCAAAIIIIAAAggggAACCCCAgKMCNQiwHG0ZioUAAggggAACCCCAAAIIIIAAAggg4AkQYNER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gNMB1rJly+yOO+6wL7/8MnZLlZaWWv369a1Zs2a266672o477miNGjWKfT4vrJzAc889Z9OnT/dObty4sY0cOdI22GCDyl0sj8+K9ln1weOOOy6PaxS/6MXcB+677z5777334mPFfKWrn6VibuuYTcfLEEAAAQQQQAABBBBAIMsCBRdgRX1KSkps++23tz59+liTJk2yzMflfAFuaH+XKNQAa82aNfbBBx/Yt99+a7169UrY8Yu5DxBg5X9gvXbtWvvqq6/s3XfftQMPPNDq1KnDAI8AAggggAACCCCAAAIOCRR8gOVb62akf//+ttNOOznEXzhFKebwItyKhRhgfffdd/bggw964VVFM8qKuQ8QYOV3gLVgwQJ77LHH7JNPPrHWrVvbSSedRIBVOF9P1AQBBBBAAAEEEECgQATyKsDacMMNbb/99rOysrKk/LrZnjdvnvcv6UuXLi33Op135JFHWtu2bQuk+dypRjGHF4UcYKUTyBVzH9AyZ4UgFR3ffPONvfrqq8FLdt5555SBeq1atWzbbbetcMyrjlGg0No6HEBuvvnmBFjV0al4TwQQQAABBBBAAAEEUgjkVYCVzo2Fljz9+9//tkceecR++eWXgKFBgwZ28skn2x/+8Ac6RxYFCu2GNos0eX2pdAKsvK5oFRT+/ffft0mTJgXv1LNnT+vevXsVvDNvkUqAACuVEH9HAAEEEEAAAQQQQKD6BQo2wPJpf/75Z7v99tvtp59+CrS1sfuAAQOsZs2a1d8CBVICAqwCachINQiwsteuBFjZs8z2lQiwsi3K9RBAAAEEEEAAAQQQyL5AwQdYItNywjvvvNOWLFniCWpZzoknnmhbb7119kWL9IoEWIXZ8ARY2WtXAqzsWWb7SgRY2RbleggggAACCCCAAAIIZF+gKAIssYUDFv3coUMH69u3r9WoUSP7qkV4RQKswmx0AqzstSsBVvYss30lAqxsi3I9BBBAAAEEEEAAAQSyL1A0AZaWEN52223266+/eopNmjSxESNGWOPGjStUXb16tX300Uf2+uuvmzaIX7x4sfd6bQjfrFkzb0P4Pffc0+rXr59W62iPrq+//tr++c9/2ty5c23hwoWmx7iXlpbaBhtsYFrm2KlTJ6+ccY7ly5d75Xzvvfe866qcup5fVl1zu+22s7322suaN2+e9JLRwOL444/3yqJHyyukkqOWXqrunTt3tt12282zSBRgNWrUyJv9pr998cUXtnLlSispKfHM9TTIdOrnF1j1VB3feOMNryz+Rv0qw0YbbWS77LKL7bHHHinbQ/1g7Nix3v5oekLlkCFDrFWrVl4Zdf3XXnvNvv/+e+9nhZyqyzbbbGNdunTx3ifZkW7go9e/88479q9//St4v2ibqX+1aNEidtiqPqv933RdbS6uvqX+pkP9q2HDhrbVVltZx44drWXLlgmvGw18E9U37Ka/VybEVD998803vf6l9pS3jrp163r71Kl/6cmHtWvXrvBjEA6HwnvlqZ1feeUV++CDD7y2loMM1H/btWtne++9d5U9bS6TACtRf5WP+qk2htff9RnQ7/Sgix122MH7rIWPbPQL/3qVaetkn121tdpD/TFOW0c7gj/26TOkJ2X6Y0Kq60bbI1kH0xioDfcTHbkcj5K1r8agOXPmeOOUjnr16tnQoUNtk002ifNVYU8//bS99NJL3mv1XTBs2DBvfONAAAEEEEAAAQQQQMB1gaIJsBTm3HvvvaabFh262dOj0nUjn+jQ6z/88EObOnVqsPQwWWPqWvvvv78XblT0hET/fAVhDz74oHezVdGhG1AFTgcddFDS6+qmVDcjL7zwQnDzX9E1Fcbo5lZPY9SNT/SIBjDHHnusF4IowPMDMf+c8I1T9IZWN1Qq01tvvbXeef75cernvzadesZpj0SBgOr3wAMPmPZNS3akKnPcAEvvpeDhH//4R8p2U5ttueWW1r9//woDTV1TodUTTzyRss/69VOApTZWgBA+ch1g6cb/ySef9II7P1xLZq5+dsghh3hhVjSU8c+JBliDBg3ywuHp06dX6Ktr9+vXzwtpcz0bM5sB1nHHHed9JhVaR49oKJHNfuG/VzoBltpXIWKqttC147S1XwZd9+233/b6kb88vKI+FG3nTAKsXI9HqdpX3zcPP/ywqRw69PnYd999U/7vDTlpT0j/u0fhuGYicyCAAAIIIIAAAgggkA8CRRNgqTFefPFFe+aZZ4J26dOnjzeLKHroxkjhi27SUt1ch89VMHTUUUd5s0eSHZpp8tBDD6UMLcLna1aCwotoOKabFwVsConSPbbddls74YQT1rtmNIDR6zRDLBpe6f00i0o3WpqRFb6h1ZMeN954Y/vss89iFUt7kWmWQzI3zaiYMmVKwpv1it6goutGAyw9DU5tnupG2H8/zRY5/PDD1ws94gRYsnz++edtxowZScO9RPVSyKQnaDZt2nS9P1f2mrqQZndpFoZmZvlHLgMszYS6++67Uwa44UoqXGrfvr13s53o4QvhMKJ169am/xSaJOq3UTzNyBo4cKA3QzGXRzYDLH2+FCwnOjQDS6G3jmz3i0T9QzMqR44c6c0cjR6aUffoo49WGGRHz1FbK7jv3bt30gdtaOxTgFNRQJ6onQ877DBv+biOygZYVTEepWpfhVWaUfzDDz94dYn7hN5PPvnE++zJT3tBDh482LbYYotcdnuujQACCCCAAAIIIIBA1gSKKsCK3rAk+9dnBRnPPvtsuSV4Wu6mpWkKETQLREGFbgY0gyY8Y0c32fqX/kQ32dHN5P2ZNd26dfNuuBVQ6bpaHqJlHn6YotcdcMAB1rVr13INHy2ngo0ePXp4N+L+kkbdQGopnOqjZWX+Db3Kp9BIoVv4iAYw/t/atGljuvlT/XUDp+Urmunhz2BLFnioTAceeKA3w0X103K2WbNmebOP/OVieg/NXtNNd3QWTKKQTtdRe6j9/DBH19VsHl03HEIla49wgKX31H8KK3VthZpaWqZlNfKaP3++1x5qb98v2bKdOAGWZuBpFsRvv/3m8fpGMvZDvGT9KxxOhNtNfVuzx1atWuX9WuVTf1H4qXqofrLUMj3N2NPMlXA4m2wGR5z6pBNqqO/oBvrzzz8Piu+XVctxVVaVS+VUW86ePTvoJ6qD+rc+L9F+Ev5s6/OpdtJ/vq0+E1ryqD6nQFaz1MKfW4WdmrUVZwZlZUffbAVY/vvLYPfdd/c+N/q86zOgdt1+++2DZa656hdxZmD5IZPa0D8S9UstI9WYpzEqPOYla+tEoZzaTRb67GqMko08VM7wLD+9v0IbzTwMH3H3wKqK8Shu+4aXAkaX8ybqo3JT6KeZiTrihl6V7e+chwACCCCAAAIIIIBAtgWKKsDS3lATJkzwQiIdurnXDKLwEQ0XNt10UxswYMB6S6z8c3RDrJsC3TjqUDCkWVi6GQ8fep2ehOjPStJNtmb9KGRItCxKN9cKOXQjr0OzG4YPHx6UQzdn48aN88IVHRXNztHfE930JQrwEgVY2vtJYZdukpIdiQIs7UelpYqJ9i+aN2+e3XXXXUGIkOwGTDPWNPvKXyqjQEJPkNQMhUSHPBSQ+DMTdCOrWTv+rAv/nHCA5f+uomsrVHnqqae8WT3+0bNnT68Nw0ecwCdspffUrKroEj7/mgp87rjjDm8vMR2aLaV+oFlu4T4Y7lu6SVcYo1A02SFXLWP1Ay+1sVyjAU6c+vjvESfUiPYTlVF9K9kePNo7bdKkSUHYl+wJoolm01TU/xQeTpw4MZgFFicASIoZ8w/ZDrD0+dUswGTLKqNjTjb7RZy2VuB7zz33BH1MwZrGxkRLl0Wo8EqfXbW5jmRt8r///c/Gjx8fhF36LKgPJZtJFO3r4ZmjftPFDbCqcjxK1b7R77Nk4bZfR818vPXWW23BggXer+IuO4zZvXkZAggggAACCCCAAAI5FyjqAEuzj3Tj48+Wiv4LtW6MFC5oM92KjmjIkGg2h27KdMO8YsUK71KaLZBsOZT/XtGbJYVBmgWmQ0tnFECozApptMRQs40qOqKhV6IALxpYJJupFX2faDCh4E8bo1e0uX30BjcaqEVvwHVDq33LNHOgoiMaQm622WZeO4aXKEYDrDj1/PHHH71lO3LUoY2dFW6GZwPFCXzCN8u6mdY1koUQeh/NINE+P7JU3TUDKRx4RftWqhtZXTNqm2w2Rpz6+G2RKtSI9r9U4Z1/3Wg/SRRARMOhOJtTy1XLef1De4FFg+dsjsDZDLDibNydy36Rqq2j/SvRMtVEtgrsFdz7s+MSPS02PPNIyz+POeaYpJus6z0Ufqud/X9kUFiqEHjDDTcMihAnwKrK8ShO+0bLk2icCxuHvzM0lmjZcLJ/CMhmv+daCCCAAAIIIIAAAghkS6CoA6zoTbtmZYT3FUl085QMXsudtCxJR6KbAwUQL7/8svf3ODcnep3Ko5s5hQh6wpRmlOjJaTq0Wbf+U1ijYEZhUaonSUXDiESzbqKvUchwyimnpLx2+IY2bqCW6CY3PLsoOsMgnfYI3+QqnNJ+X+E9jqIBlgI3hVzJZofIPGqTKPSJE/iEb5bjhjgVfeD/85//eMvt1Bd0s67ZV3GeSBYuR6KZXYnqnCj0jBtgKcDRgxT8ZZhxZ4CoTiqrniSY7PMVDYe0R5CuX9ER7V+JZtRla6DVdbIZYGlTf4W5mpGW7Mhlv0gVYGmGpWaI+k9tjdvWqotmtOrJlDqi/TK6CXncpZ8KQTWTU/u8KeiJPk00ToBVleNRnPaVT/h7p6IHk0Q/Q4lC4Gz2da6FAAIIIIAAAggggEAuBIo6wIrOoNENn5Zr+XszpTMjQ0u8NMPKX54YPlezrnRdf9+f6tp7pDIBTNwbqfANbZMmTWzEiBGmzZ1THeGN9TXDSvvT+EvfwjNkEoVQFV072h7RcCIaYFUUzITfJ9WNbpwAK3zTqWsreNRSRPXHimaspbJM9+/huiTbiDtOfeIGWOEQN90ZIJqNeP/99wdV1MxJeflHNByK/j2RTbQP5FOApScyHn300ek2eazXx+kXqQKs8Gc3+rlOVYhwW0fP/e9//+uF+pr1qiNbbZbqc633qsrxKG77asaa/tFFfVlHsn0dw7NH9Q8MmvUZ/vykahP+jgACCCCAAAIIIICACwJFFWBFA6poaBFdUpRJA4VvrKI3ynFvTjJ5f/9chXHaF+qjjz6yDz/80Jul42/eXdkZRInKFb6hTSegU5m0T44/KyccPIQDj0TLfirySRVQVTa8SHWjGyfw0V40ugn39y8L10MzRLSZu2bbaYP8bG4q7m/irs38Ffh88803wf5EuQ6w9N7ay0r9UEecGW9hl1SzpcIBVtz9rCrbByr7uczmDKxsBTeqS2X6RaoAK/zZrayXf154TAgbKojR0yP1gIhMj1Sfa13fxfFI46Ye3qDQT0eypbOa/avyV/SaTA05HwEEEEAAAQQQQACBXAsUVYAVncURXWaU7El6lWmE8LUVWIwdOzb4V/Js3nz6ZVNwokBCM4/01MFvv/3WW77jz1RIVIdcBVhxZzOpTNFgok+fPt6TxHTEmQmSrG2iQVJ0v7PKhhepbnTjBFh+vbWJvf8kwkT10A269rrSfmmaWRF3dpZCS210LVvNWFFouWjRomA5V6L3ynWAFWf2X0Wfs2h7RT+7BFipR6ls9otUAVb4c5K6ZBW/Irz3X3R2lpZOt2rVKtO3KDfWJAvgXRyPVHGFwgqHFUQm2ssvulQ72SytjBG5AAIIIIAAAggggAACORYoqgBr+vTp3mPV/SN8Y6TfZTPACt8kpJo9kkkbK5yYOnWqF1T4s5jiXs/FACsc7mXzhjFa1+oOsNRGKsOMGTO8zaX9pwEmaztt8q4Qrl+/fkn36dLTxbQP28cffxzMsovbF/ItwIqGpARYyVs6F/2iKgOscKgdft+4M+3ifAZSBdO6hovjkcoV3btRDyLQxvb+wyXC3z/aM03LtJM9sTGOFa9BAAEEEEAAAQQQQKC6BIomwNK/QmvGy9y5cz3rRPuy5OrmKPr0umzMwFJYpf2jFMr5SwITdSJt8K6nKGqzY23aPm3aNG9mjg4XA6zw3mGZ3jBOmDAhqGs08HAhwPLbSzMntKxPm/Lr/2qj6mSH9iTThvThJyrqtZqZoiet+fu3JTpfyxE32mgjry9oE+eXXnop2Bjd9QAr1SxGAqzEPSZX/SKdACtZ36rMl150b618moGVi/HINww/tCK6B2H4b+ks765M+3AOAggggAACCCCAAAK5FCiaAEtLqsaPHx+EA4n24Alvrp3upuEVNVIu9sDSjemDDz4YzNzRv7YrnNDeSdoEXf+/lpypHv4RZxlX3CVw0fqGb2jjbvyua4T3wIruaROeMVdIe2Cl+kBr6ac2/Feg9emnn64XSu2333520EEHBZfRstE777yzXPClpxsqpNI+Wgow1Rei+2nFCQjT6Q8VhRoKXPUEQgVNOtgDK70NyCsTuOayX6QKsMJPEkx3w/6KPh/VuQeWi+ORbxWeZRV+CqyWkGu/Pc3Q1ZHO0yBTjVP8HQEEEEAAAQQQQACBqhYoigBLN8/6V+iZM2cGvtEQQH/Qo9bvvvtuby8RHdmYKaXrKAQI/+t7OgGPNt596623vMe/b7fddtatWzdvxlX4pkTLQvr37+89VcpfNpKoI0XLkasZWC1atLDhw4dbgwYNUvbn8I2wZhWdfPLJ3mPudWTy1K/ohv2pnkIYt61TLTVKJ/BJiWPmtfWbb77pzZzzlxmG+4/6qsr0wQcfeJdTYKm6dOnSxbTsMNkRDZRyPQNL5cjkKYTRByxU9BTCuEvLKhMKxWmzZK+pyk3cc90vUgVY4X8MyOZT76JPF+3Vq5ftv//+KZtFsxo1Bi9cuNA23HBDb0+5du3aBeel+ly7Oh75FYjuc6Xw+rjjjrMvv/wyeLJuuv8IkBKVFyCAAAIIIIAAAgggUMUCRRFgRWci1KtXz4YOHWqbbLJJOe7oI8k1S0RLVOJunl1R24VnJCR7/+j5yTYi175X4UfJR/c8SVaOefPm2bhx44LNvHMVYGmmz0knneTN/qnoiM4OUHClAMtfHhfdO6xDhw7Wt2/fCkM6//3Cy2YSzaarbHiR6kY3VYCl99XST9VN/U3BY6qnqEWf4BcOm3RDfsstt9jPP//sVT3uEqHovjlVEWApwNEsLH+vtrizQaJhTKIZPSwhLP9Jy3W/SBVgffHFFzZx4kRbsWKFVzD18QEDBpSbEVqZ77pov9Vy2EGDBqV8Wmd0LInuf5jqc62yujgehQ3DoeEGG2zg/SPC66+/bnoCoQ4/1ArPyq1MG3AOAggggAACCCCAAALVJVDwAZZu7BX2KCzwj44dO9rhhx++XhASvVHWzIEePXp4s54qmtmk6+rmQaGJbq41W+rggw8uF+CEnxSl1ycrQ7gjaEbYPffcE8y88Tczjt5IRZ/IlqgzJZqFlqsAK+4NqzYv175N/oy36Ky46KwCzaxRMKZyV3T4AZ//hL9Ej5avrgAruh/abrvtZrqZruimMhpghZffResRfdpiMqd//vOfplDVD5OqIsBSqKIAdf78+V6xtMxRgaWetFjREf0cJAotCLDKC+a6X6QKsKLhdGlpqRfWKmyv6FB/fPTRR71ZpxpL9dnVuKcl0Tr0d/Vb9V8duu7AgQO92anJDv+ab7zxhveSRAFonADLxfEoXOfwP8Do+0oPfNDMRc3CyuYsuOr6Hyu8LwIIIIAAAggggAACBRtg6aZfAclTTz1Vbm8g3Szrplk3z4mO6MwB3SDpRkDLTZKFWFq+pf2oNPtGh95DM7y0ma5/RGfm6Lq6MdNSlkTXjQZv4WtGZ1JpyZ7eT0tEEh2y0A2nZv6EN3zPZYClOnXv3t0L/xItZVMoMXny5KBtEpmpLtrra8qUKUHIpXY78cQTbeONN05YV4UjWgb6ww8/eH9XOXr37m2dO3cu9/rqCrCiIWmc/qXlkKqT37/CM9GiM1K0bFMhn78MM4qkm3nd/OtpheEN3+MGWFqmqpk0ifpsqlBDZYk+6VP7tWk5YLK+q8/jpEmTvCet6UgWWBBglW/pXPeLOG2tEErjoh+SauapwiYtgU106HWvvPKK/eMf/whC+0RjVDTATzUmRPcLTBQahwOsVq1aeTNvFZhHD9fGo3D55PfAAw94Y6YO1UOhlvbUSxTi8z9/EEAAAQQQQAABBBDIN4G8CrC0d4lm6UQ3o/bRFc58++23pg3bv/nmm/U2v9YNlJab6KY52aGbgOeff95mzJgR3HjpZn3bbbe1Aw880AtONFtGN//ff/+9t6+Wbp79YChZYKL3iy5lTHRd3WzMmTPHnn322SDc0eu0dE7BhY7oTAD9TiGWlmRp2Z58VA/NeFHZNDvMX2IWrneiG7VUS+CSuYVvaBVY+TetYTf9XmVSkKYQxd/TqaLZGQp8pk6d6s3I8A/Vr1OnTl745weRuq5mG6iu4af4JXtqX3UFWKrDZ5995j0R019eJRfNTNG+VWpH9S/1J5VRs0ZUJz9sUh8ePHiwtWzZ0uOIzkjR7xQGqa9qyZB/E65+pSccajmRPh9++/imWnI0cuRIU5AVPqJP71RbHXDAAaanOqrc4QcFxAk1NDNHYZw2qfcP1alr166egcquuuvGW/WePXt2uc9x+/btvUA5OmONAKv8JzPX/SJOWyf67KrPKEDSvlUKrfWzxhxtMq5xV/3C75vJwspEY7TGBIXUe++9t9eH9Br1IY01+ocMf3zW34YNG+YFOuEjvMRb462us88++3j9TP3T/85xbTyKjsfRmb7+3+PM0s23//FCeRFAAAEEEEAAAQSKTyCvAqxMmkczUzTTY4sttkh5Gd2k6IZGoUn0Rr+ik3XjoxBCN/jJloTFeax9+D2SXTMagqSs1P8v2dIT6fTkPx2JZt1kI8BSaKVwKhxSJCufbmC16bhuaJPNcFPooVlYujlL51B4deyxxyac3VOdAVaiG/A49dINvYIp3ViHrTTrTEvzFOLFPXRTvv3223s39ypPRRufhzdfD18/urdYnFBD5//yyy9eiKWwOe6h+io0U5Bbu3bt9U4jwFpfMpf9Im5b67OrGXQar9I5Us1QrcwYrT5/9NFHJ1xuGH1IQLis/tJt/3cujUdR0+jMO/1dD/lQ6B3nuy+dNuK1CCCAAAIIIIAAAghUtUDBB1i6EdKsDe1JlWhJSDJw/Yu9bu518x6e0ZPs9bo50o1ORUsN/XM1E0tLPRLNigpfX//qr1lVmmmUaBmegijtIZWqfLqOZm8pWNN+KP6TFhNttp6NAEtBg/YYU+j08ccfJ+3TMtNsGm3wnGqPMd2wvvTSS/bCCy+sN7Mu+gaqlwKKiMiVAAAgAElEQVQxhYnJZutVZ4Cl8io00k2z+pe/NLCiD79mSCm8adOmTUIrzWDRBump+pT60S677GJ6etvy5cvLbeof3djaL0+ifeT8v4Vv7uOGGjpX7626yyC8rDWRgfqJPgeauZPsyYoEWIl7T676RTptrVl8mqmq2VDhZavJ+rtmVaqvb7PNNhV+H6rfaMnh9OnTU15XM64UZmv/uERHopmB/us0/qo84cOV8ShRXcIPsNDf4250X9X/44P3QwABBBBAAAEEEEAgXYGCC7AUWGgTdS2P0349mg2UaMZGXCjdaGvmj260tTm4lmLpUOCi5VN6HwVk2jw7nac76eZLYZKWSen/6roKNRS4aWmNgjAtY0kVuin8eO211+ydd97xlsz4y/L0JD9dZ4899vCu5V9Hs19uvfVWW7BggVeP6JP9shVg6RHuqqPsFDxp2ZrK5tdPSwBVrnTbxl9iqfZQfXXjqcOvrzbHV4CW6rrVHWD5/U/967333vPCUi1JzaR/KRzQtdQfdC0/LNBnQn1BwZX6g8IwHdG2ruhGV/1Fy1oVSPrmukZ4aVI6oYZff11XMx21bFbt6ZdZny3NFtxrr71ifbYIsJKPaLnoF5Vp62SfXYWSWtqn/a70+dX/TRZUJqql/xnSctvomKDASuOoxudU19TnQWGYPkOLFi0K3qqiByNU93iUyCO6R1jcp33G/U7kdQgggAACCCCAAAIIVJeA0wFWdaHwvggggAACyQUqE2DhWTUC4QeRKKwePnx4yid9Vk3JeBcEEEAAAQQQQAABBDITIMDKzI+zEUAAgaITIMByt8nDSwj1IAfNhk1ndrC7NaNkCCCAAAIIIIAAAsUuQIBV7D2A+iOAAAJpCkyePNlb9qpDy/ROPvlk72l9HNUroCW548eP95ZSKrTSg0u0BJIDAQQQQAABBBBAAIFCECDAKoRWpA4IIIBAFQloT6277rrL5s6d672jnvZ50kkneU+746g+AW0sP3XqVG9POR2bbbaZFyxqf0AOBBBAAAEEEEAAAQQKQYAAqxBakToggAACORTwN9fXrB5tuK+gZMWKFd47JnpKXw6LwqX/X0BPmPzkk0+8/a1+++03e/PNN+2HH37w/qqHjPTv3997wAgHAggggAACCCCAAAKFIkCAVSgtST0QQACBHAno6Xza9yp66KmiAwcOtO222y5H78xlkwkovLr77rtNM6+ih56+e8IJJ5ieQMqBAAIIIIAAAggggEChCBBgFUpLUg8EEEAgBwIKSCZNmmQfffRRuatrlo9m+PTt25dNwnPgnuqSX3/9tU2YMMGWLVtW7qUtWrTwlnQ2bdo01SX4OwIIIIAAAggggAACeSVAgJVXzUVhEUAAgaoVWLJkid1777321VdfmZYSlpSU2IYbbmhdu3a1tm3bej9zVL3A0qVLvXb54osvbNWqVdawYUPbddddrWfPnlanTp2qLxDviAACCCCAAAIIIIBAjgUIsHIMzOURQAABBBBAAAEEEEAAAQQQQAABBDITIMDKzI+zEUAAAQQQQAABBBBAAAEEEEAAAQRyLECAlWNgLo8AAggggAACCCCAAAIIIIAAAgggkJkAAVZmfpyNAAIIIIAAAggggAACCCCAAAIIIJBjAQKsHANzeQQQQAABBBBAAAEEEEAAAQQQQACBzAQIsDLz42wEEEAAAQQQQAABBBBAAAEEEEAAgRwLEGDlGJjLI4AAAggggAACCCCAAAIIIIAAAghkJkCAlZkfZyOAAAIIIIAAAggggAACCCCAAAII5FiAACvHwFweAQQQQAABBBBAAAEEEEAAAQQQQCAzAQKszPw4GwEEEEAAAQQQQAABBBBAAAEEEEAgxwIEWDkG5vIIIIAAAggggAACCCCAAAIIIIAAApkJEGBl5sfZCCCAAAIIIIAAAggggAACCCCAAAI5FiDAyjEwl0cAAQQQQAABBBBAAAEEEEAAAQQQyEyAACszP85GAAEEEEAAAQQQQAABBBBAAAEEEMixAAFWjoG5PAIIIIAAAggggAACCCCAAAIIIIBAZgIEWJn5cTYCCCCAAAIIIIAAAggggAACCCCAQI4FCLByDMzlEUAAAQQQQAABBBBAAAEEEEAAAQQyEyDAysyPsxFAAAEEEEAAAQQQQAABBBBAAAEEcixAgJVjYC6PAAIIIIAAAggggAACCCCAAAIIIJCZAAFWZn6cjQACCCCAAAIIIIAAAggggAACCCCQYwECrBwDc3kEEEAAAQQQQAABBBBAAAEEEEAAgcwECLAy8+NsBBBAAAEEEEAAAQQQQAABBBBAAIEcCxBg5RiYyyOAAAIIIIAAAggggAACCCCAAAIIZCZAgJWZH2cjgAACCCCAAAIIIIAAAggggAACCORYgAArx8BcHgEEEEAAAQQQQAABBBBAAAEEEEAgMwECrMz8OBsBBBBAAAEEEEAAAQQQQAABBBBAIMcCBFg5BubyCCCAAAIIIIAAAggggAACCCCAAAKZCRBgZebH2QgggAACRSCwdu1a++9//2vTpk2zF154wV5//XWv1jvttJPtueeeduihh1q7du2spKQk0PjPf/5jw4cPt48++igtoZtuusmOOOII+9e//mWHHXZY0nO32mor772PPvro9d47rTcs0hen8hXLbrvtZrvvvrsde+yxtvXWW1uNGjXW01LfuP322+3yyy+3bbbZxsaNG2dt2rRJqpqqX2y22WZeex511FHWqVMnq1WrVpG2UOWqXci+f//73+3aa681f4yQ0IIFC+zUU0/1sG6++WZr0qRJ5eA4CwEEEEAAgTwQIMDKg0aiiAgggAAC1Sfwyy+/2C233GJ33323/fbbb6aAYYsttvDCKoVaumHWoSDpwgsvtGbNmnk/p7qRTlajuAGWf36DBg3szDPPtJNPPtlKS0urDyrP3jlOgBU2vvrqq71AMRpi/fDDD3b66afbxx9/bMuWLbNzzjnHa4tEYVe6/WLIkCH2xz/+0erVq5dnutVX3HQ+d/nmS4BVff2Kd0YAAQQQcEOAAMuNdqAUCCCAAAIOCsyfP98uuugie/LJJ6179+529tln28477xzMtFqzZo29//77ds0119jMmTPthBNO8F5fUeDwyCOP2GmnnWYDBgzwZu3UqVMnYc39gCXZ6xYtWmTTp0+3MWPGeOePHz/edt11VwcV3SyS77vffvslnLmimVXff/+9N7vqtttu82ZX3Xrrrbb99tuXq9DLL79sxxxzjA0aNMg++eQTL0S88cYbrUWLFgkr7gcs+nuiGTMKwTTDb/To0fb111971zrggAPcRHSwVIXsmyjAcrAJKBICCCCAAAI5EyDAyhktF0YAAQQQyGeBVatW2d/+9jcvQBg4cKD96U9/Ms12SnR8+eWX3iwohSJ//etfvUAj2ZGtAEvXX716tV133XWmG9tRo0Z5wRhHPIFUAZZ/FQWFCiWnTp1ql112mTe7yj9WrFhhf/7zn23KlCl211132auvvuq1hUKvgw46qFIBln/SAw88YOeee64Xil566aVWu3bteBUr8lelCrDy2ZcAq8g7N9VHAAEEEDACLDoBAggggAACCQQ+/fRTGzZsmPeXRDNvoqcoxNAeWdoPS0vNysrKErpmM8DSG/jXO++887wQjSOeQNwAS1e79957vaV80TDJ7yNaVqqgU/udDR482AuvrrrqqoQz8eIGLKlm4MWrZfG9Khu+mln5zjvv2OOPP24vvfRSsEx4r732soMPPtj7fEf3mtI5b7zxhrfUWEGmlh5rjzz1hX79+tmmm266XmMkOkfv0adPH++c6EzOuEsIw/tiqV+qn06cONErl2YIakaflk9qNmGipa7ffPON3XHHHfb88897ddd+e926dbOTTjrJWrZsWXydihojgAACCDgjQIDlTFNQEAQQQKA4BL75aY2tXpPbum7efN1m6pV9J82i0YybVEv90r1+NgOs8AysVDO/0i1nZV+/+puvbO3q1ZU9PdZ5pZtvGet1Fb2oMgGWZl9pJp4fTvqzpDRDSn9buHChtwfWW2+9ZXfeeae1bdt2vSLEDVj8ayuU1NLVmjVrZlznTC+wdnF6DyRI9/1qlDUzq7VRuqeVe32mvpp5qY34tYRThzbyb9iwoWkm3ttvv+39TgGQlg03b97c+zl8jmZp7rjjjt7SYH+PvB122MELOMPLT5csWeJtxq7f++9Tv359++KLL7zzunTp4oWg2m/PP9INsJYuXWq77LKLqS9ttNFG3v59fpkaN27szRbs0aNHcH0tm33mmWe8pc16nYIrnfPTTz/ZBx984P3/6uu9evVKusdbRo3HyQgggAACCKQQIMCiiyCAAAIIVKmAAqwTxy3N2Xu2bFZidw2rm9H1ly9f7t3EaTaFblQVYmXryFaA9euvv3o3m9dff713wxy+oc5WWStzHQVYPw86sjKnxjqnZsvW1vTOh2K9tqIXxQ2wwksIw31B/n5YpX6ioECHH3wmC55SBSwKNmbNmuXtbaZlg2pf7b/lwrHqlc3MVnyfs6KU7vPfnAdYqXw1S0mz6PT0SQVIm2++eVDfuXPneg9qeO2117xZmZoppcOfibflllt6wdfGG2/s/V5LTBWG6QEAuqaWouqpkgqKNCNKYZBmNl155ZXWunVr7xyV75577vHa/cADD/SWqCpA05FugKXZYwqdVKb999/f27svXCbNJtMyaf/67733ng0dOtR7r/A5mikmF5Vz5cqVsWak5qyTcGEEEEAAgaIWIMAq6uan8ggggEDVC+RDgKXQQuHEU0895c2k6dmzZ9ag0g2wUr3xiSee6M3Q8Z9+mOr1uf57oQRYmlWjTdRvuOEGb/+rdu3aeTNm/BkxftARXS7ohxmaiaOnV7Zq1aocedyn5Cm8UMARPT/X7VfR9fMpwNJyzoqORL4KahRA6jN6xhlnJNzHzF9OGl6y64eh+hzqv/CyPD0IQGPJhhtuaBdffLH3OdXsppEjR3phlfpINKDURv5q+8cee8wLujp37lzpAMufHRgtk95/8eLFXhilkE7BlAI71V+zwo444oj1Zln5Y5dLswKr8/PAeyOAAAIIVL0AAVbVm/OOCCCAQFEL5EOA5e8hoxkMuoncY489stZm2Q6wFJRob6ZTTjnFtCyouo98C7DieGkWi2Zf6YmFOsJLNxVq6WbfP/yN3RU8JFrWGTfA0vW0D5L23tpkk03iFDPnrymkAKuyvon2nJszZ473GVRIdf7551unTp0qfBKp/+TK6JLUcAM+8cQTNmLEiHIPZ0h3Btbs2bO95YNaBhk+NHtQD3z47rvvvCdsaqmggjaFWgqyxo4d683cih56WIXKpKWT6vcbbLBBzvscb4AAAggggEBYgACL/oAAAgggUKUC+RBg/fbbb95eR5p5U90zsJLtwaVZGu+++643W2LmzJk2aNAgb4mS9t6pzqNQAiwFg9rDSnsRaWP+8CbcmpmlwFBHollWTz/9tLcnlvYK0hKt8I1+qiWEChA+++wzu/nmm73wVNdQeObCDLt8CrBatGjhGUY3W0/HVzOyNBvzhx9+8NrklVde8ZbSqQ3DM7D0WdQyQc1e0qG+o9BbMze7du3qBZBavucf/iwuf4+pRJ9Xf8+t8Oc/3QBL5fYDqvB7+DO8tKeX//ePP/7Y67MK77VnV6KHUMhOM9tUn0TXrc5xh/dGAAEEECgOAQKs4mhnaokAAgg4I5APAVZ4OY2re2D5Dap9eRSmKFTRjXE2Z4tVptPkW4ClWVWJgo6K6u5vsJ7KR0FGeAmYXp8qwPKvqfDh3HPP9Z4EF53llep9c/X3QgiwUvlqfyqFORMmTLBnn33We5qgf6g9FSR+9dVX5QIs/V0z72bMmOHtX6WQK3zsueee3t5Z7du395bl+UFUnHaqqgDLXwYZp0wKuAiw4kjxGgQQQACBbAsQYGVblOshgAACCFQokA8BlioQd6mfX1kFE3/5y19MN6tHHXWUNWrUKKFD3Ov6N5SpnoLoz6ZQeOVC0FHoAZb2LdLsPM2y8p82l6ih/Se3hTfvTifA0mv9oCM826c6h5dCCrCS+b7++uumPZ4UXCkM7tChg9fO2ousZcuWXrtr+V1FbaIlepod+dxzz9n06dO9Pa+0z5U2dG/Tpk2w0f+oUaO8a8U9cjkDy18GufPOO7M8MG6D8DoEEEAAgSoXIMCqcnLeEAEEEChugXwJsPzNuNVa2uh4++23T9pwmrVx//33e/vfRJ/sFT2JACuz/l/VTyGMllbBhJZrKtTQ8s2mTZsmrJD/Oi0f9IMLAqyK274qnkIYLkE0IPQf3qAluVoSeNhhh623kbmWFWuD97ihopYj64mmGh/8gFmhlvpQqnA6qpXLACu8sTyzqzIbozgbAQQQQCB3AgRYubPlyggggAACCQQUYF32yPKc2kw8uW7G19dG3drfSDeyAwcO9GbdaAlRokPL+M466yzT/1WoccABByR9/2wHWP6SNJeWEC68/I8Z+1d0gSYTJmd8fX+GWzpLCMObtyd6ulu4UP5MrQcffNB7opz2F9LysbhLCH/88UcvJFHY4cLMOtVt9Ru7Zuxe0QVq7jbdrNZGGb1HJr7+uSpAohBHAZf2mVOIFQ6w7rjjDnv00Ue9Dc71VMpUwZO/h5rCrUThuD/2PPnkk3bkkUfaSSed5O2hlcsAK/zwgTFjxtixxx67Xnj3xhtveEsh9UROjYfJwtuMGpCTEUAAAQQQqECAAIvugQACCCCAQBKB+fPne0+B01443bt3t7PPPtu0xMbfkHnVqlU2a9Ys+/Of/+xtbqwnkekGt169ejkPsPTeH3zwgV1//fXeUqVDDjnEdOPJk8HidefKBFjal+r00083zc7T5v7a5L2iw98ra5999vGCTW0snipg0cbh2mNJYYWCEi1jU4Cl5WscqQUy8f3555+99n3xxRe9z5KWApeWlnpvqrbXTDoFWzrCAZb2vNJSUS0TvPbaa2277bYLwp9PPvnE28tMY8n48eNt11139Z5iqf9f44YeEnDBBRfYTjvt5J2jz/Uzzzzj/U2Hf47+/1wGWLq+PhOnnnqq976aTdq7d2+rVauWaYapwvnLLrvMe2CEZpSpviovBwIIIIAAAlUpQIBVldq8FwIIIIBA3gnoxvWqq67ywgQderz8Flts4d2EKrTSXjmamaUbOt38VRRe6fx0Z2DFAVPIoafd6almHPEEKhNg+U8XTLVM1C+BP9PmnXfe8fY90uwcP2BR30l1qD0VpHTs2DHVS/n7/wtk4qugRk9+1N5Umh3lPyXQfyKgflaoo+WAejqkZtbVrl3btA/dDTfc4IWUOhRGabN3/zyND7rm8ccfHwRimqGnB0Ros3gdu+22mzVs2NDbL0t1aNy4sY0ePdr69OkTBEW5DrBU/yeeeMKbZaVxLVp/lXPIkCFeqJ9qnKNDIoAAAgggkAsBAqxcqHJNBBBAAIGCEtCsCIUQ06ZNszfffNOb+eTfqHbr1s0OP/xw23rrrWPNSMhWgKUgTU8D69mzpzf7Sje/HPEF0g2wwpvl//Wvf7Vjjjkm5Zsp5NSMHM2g6t+/vxeEfvfddzZ8+HAv/Ex0KLjQzK59993X61eatcURXyBVgJXKVzPgtFROT4/UzCoFWXvttZe3t532xNJSu5EjR3qhlZYYa3N3Hfq9ZmNOmTLFGysUROkzqtl3WgKoPfSiM5Y0rui9Jk2a5L2XHxppTNE50Vl3uQ6wVA+FWApe77rrLu8JmH6Y1rlzZ2+GqcJUfwZq/FbhlQgggAACCGRHgAArO45cBQEEEEAAAQQQQAABBBBAAAEEEEAgRwIEWDmC5bIIIIAAAggggAACCCCAAAIIIIAAAtkRIMDKjiNXQQABBBBAAAEEEEAAAQQQQAABBBDIkQABVo5guSwCCCCAAAIIIIAAAggggAACCCCAQHYECLCy48hVEEAAAQQQQAABBBBAAAEEEEAAAQRyJECAlSNYLosAAggggAACCCCAAAIIIIAAAgggkB0BAqzsOHIVBBBAAAEEEEAAAQQQQAABBBBAAIEcCRBg5QiWyyKAAAIIIIAAAggggAACCCCAAAIIZEeAACs7jlwFAQQQQAABBBBAAAEEEEAAAQQQQCBHAgRYOYLlsggggAACCCCAAAIIIIAAAggggAAC2REgwMqOI1dBAAEEEEAAAQQQQAABBBBAAAEEEMiRAAFWjmC5LAIIIIAAAggggAACCCCAAAIIIIBAdgQIsLLjyFUQQAABBBBAAAEEEEAAAQQQQAABBHIkQICVI1guiwACCCCAAAIIIIAAAggggAACCCCQHQECrOw4chUEEEAAAQQQQAABBBBAAAEEEEAAgRwJEGDlCJbLIoAAAggggAACCCCAAAIIIIAAAghkR4AAKzuOXAUBBBBAAAEEEEAAAQQQQAABBBBAIEcCBFg5guWyCCCAAAIIIIAAAggggAACCCCAAALZESDAyo4jV0EAAQQQQAABBBBAAAEEEEAAAQQQyJEAAVaOYLksAggggAACCCCAAAIIIIAAAggggEB2BAiwsuPIVRBAAAEEEEAAAQQQQAABBBBAAAEEciRAgJUjWC6LAAIIIIAAAggggAACCCCAAAIIIJAdAQKs7DhyFQQQQAABBBBAAAEEEEAAAQQQQACBHAkQYOUIlssigAACCCCAAAIIIIAAAggggAACCGRHgAArO45cBQEEEEAAAQQQQAABBBBAAAEEEEAgRwIEWDmC5bIIIIAAAggggAACCCCAAAIIIIAAAtkRIMDKjiNXQQABBBBAAAEEEEAAAQQQQAABBBDIkQABVo5guSwCCCCAAAIIIIAAAggggAACCCCAQHYECLCy48hVEEAAAQQQQAABBBBAAAEEEEAAAQRyJECAlSNYLosAAggggAACCCCAAAIIIIAAAgggkB0BAqzsOHIVBBBAAAEEEEAAAQQQQAABBBBAAIEcCRBg5QiWyyKAAAIIIIAAAggggAACCCCAAAIIZEcgrwKsVatW2aWXXmpvvfWW3XfffdasWbOECmvWrLGZM2farbfeas8//7ytXLnSOnXqZEOGDLFDDjnEateunfC8L7/80m666SZ76qmn7NNPP7V27dpZ//79bfDgwda8efOE5yxfvtyefPJJmzBhgs2aNcvKysqsW7duNmLECOvSpYuVlJRkp6W4CgIIIIAAAggggAACCCCAAAIIIFCkAnkTYCm8uu222+zCCy+0vffeO2mAtXr1arv33nvttNNOs0WLFlnHjh29UOndd9/1ftb5+q9+/frlmlx/Hz58uL355pvWpk0ba9mypc2dO9e++uor69mzp9188822zTbblDtH4dWYMWPskksusYYNG1rbtm29sOyNN97wfh49erR3zdLS0iLtXlQbAQQQQAABBBBAAAEEEEAAAQQQyFwgLwIsBU8Kg66++mqvxgcccEDSAEuzoI477jjbeOONbezYsda+fXvvnM8//9xOP/10e/nll238+PF29NFHB3rz58+3YcOG2XPPPWfXX3+9nXDCCV7otHjxYrv22mvt8ssvt1NPPdULq+rWrRucN3nyZBs6dKjtu+++3nu1bt3a1q5da7Nnz/YCtHnz5nnl1OwvDgQQQAABBBBAAAEEEEAAAQQQQACBygk4HWBp1tWLL75of/rTn+xf//qXtWjRwpYuXZp0BpZmRJ1//vl244032sMPP2xHHHFEOZU5c+Z4wdV2221nEydOtCZNmnh/f+SRR6xv375ewKWQKrzEcOHChV4YNWPGDHvsscesQ4cO3jkLFizwlhZqtlX49/4bTp8+3fr162eDBg1a75qVayrOQgABBBBAAAEEEEAAAQQQQAABBIpTwOkAS7OpOnfu7C3HO+WUU6xPnz7e/9XsqkR7YGm537HHHmu1atXy/r7JJpuUa9UlS5bYGWec4e1xNW3aNG921ooVK2zUqFHezCuFTj169FivJ9xzzz3erKzrrrvOzjrrLO/v2oerd+/e1r17d2/2lcoYPjSrS2XRe95///3e7CwOBBBAAAEEEEAAAQQQQAABBBBAAIH0BZwOsDTr6h//+IcXHrVq1crbWP2oo45KGmBpNpT2q9JrbrjhBqtXr956IldeeaW3Z5X2ydJSQ82kOv744+3rr7+2Bx980JudFT38IE3LDBV0aRnhlClTvNlc2lRe/9WoUaPcaZopprBr3Lhx9uqrr7KMMP2+yRkIIIAAAggggAACCCCAAAIIIICAJ+B0gBVto1QB1hNPPGGHHnqoFxxpvyzNxIoempk1YMAAu+KKK+ziiy/2NmnXTCkdyWZKJXpfBVlnn312uVlZ0feKhmX0OQQQQAABBBBAAAEEEEAAAQQQQACB9AUKKsCKhlOJOKKvSRWK6RqJXhMnnIrzmvSbjDMQQAABBBBAAAEEEEAAAQQQQACB4hIgwEqxLJEAq7g+ENQWAQQQQAABBBBAAAEEEEAAAQTcEyDAcjTA+vnfs+2Ht26xNWVlVv8PG7jXcygRAggggAACCCCAAAIIIIAAAggUnMDqmk1sy44XOFevggqwZsyY4W3ifsEFF5iW79WsWXM9cH8J4ejRo73X/e9///M2c9eR6MmF+r2/hHCzzTazSZMmWZMmTbzN2YcPH2633XabaXP3RIe/hHDy5MnexvLpHP+6eri122NiOqfwWgQQQAABBBBAAAEEEEAAAQQQQCAjgaU1t7V/N7zH2rdvn9F1sn1yQQVYhfQUwmwFWCUtT8t2n+F6CCCAQEEL/PDDD179WrRoUdD1pHIIIICAqwKMw662DOVCAIF8EFjzzU0ZF5MAK2PCxJuphy/rP1FQTx9MNJtq0aJFNnLkSHvuueds2rRpXpq4YsUKGzVqlOmpgtOnT7cePXqsV1J/ttV1113nPeFQx1tvvWW9e/e27t2729ixY61hw4blzvNndun6yZ5uWBHJ9PPGWJVG2SIAACAASURBVLt3ptq8uptag4kP2xYtSrIgyCUQQAABBFIJaHzX4dq/OKUqN39HAAEECkWAcbhQWpJ6IIBAvgq4Og4X1Ays5cuX2/nnn2833nijPfzww3bEEUeU6y9z5syxo48+2rbbbjubOHGitxRQxyOPPGJ9+/a1008/3caMGWO1a9cOzlu4cKGddtpppuWJjz32mHXo0MH724IFC2zw4MGmWV/h3/snKgzr16+fDRo0aL1rxunEfoC1oqSOff6Xx2yf9k3jnMZrEEAAAQQyFHD1CzvDanE6AgggkDcCjMN501QUFAEEClTA1XG4oAIs9Z1Zs2Z5e1ptvPHGdtNNN9nuu+9uNWrUsM8//9wLqJ566im79957g32vdM78+fO9faw0M0szsQYMGOCFWIsXL7Zrr73WLr/8cu/v+lvdunWDLqq9rYYOHWr77ruvF5ptueWWtnbtWps9e7YXen399dem1+jv6R5+gOXVacTddljf7dO9BK9HAAEEEKiEgKtf2JWoCqcggAACeSnAOJyXzUahEUCggARcHYcLLsBatWqVt7H6hRdeaFoy2LFjRysrK7N3333X+1m/13/169cv171ef/11GzFihL333nvWpk0ba9mypc2dO9e0LFEbw9988822zTbblDtHAZc2g9d/WkLYtm1bW7lypTcrSz/r99rovbS0NO2uHA6wnu59rZ1wRpe0r8EJCCCAAALpC7j6hZ1+TTgDAQQQyE8BxuH8bDdKjQAChSPg6jhccAGWusyaNWts5syZduutt9rzzz/vhUqdOnWyIUOG2CGHHFJuiWC4i3355ZferC3N0tKTB9u1a2f9+/f3lgo2b948YW/UssUnn3zSJkyY4M3+UljWrVs3Lwzr0qWLlZRUbu+qcID1eIfzbMjoIwvn00BNEEAAAYcFXP3CdpiMoiGAAAJZFWAczionF0MAAQTSFnB1HM6rACtt9Tw+IRxgPbrlCdZnzCm2ceMaeVwjio4AAgjkh4CrX9j5oUcpEUAAgcwFGIczN+QKCCCAQCYCro7DBFiZtGoOz51+/hhr9/ZU7x1e3ORga33pRbbnVjVz+I5cGgEEEEBAAq5+YdM6CCCAQLEIMA4XS0tTTwQQcFXA1XGYAMvRHvPyhX+x7f/5qFe695ruYQvO+bsduWeZo6WlWAgggEDhCLj6hV04wtQEAQQQqFiAcZgeggACCFSvgKvjMAFW9faLpO/+z0uusi1ee9z7+zf1N7cXh91r5xxUy9HSUiwEEECgcARc/cIuHGFqggACCBBg0QcQQAABlwVc/d/DBFiO9po5V1xhf3j5Sa90S0ob2M1HTrVrBzd1tLQUCwEEECgcAVe/sAtHmJoggAACBFj0AQQQQMBlAVf/9zABlqO9Zu5fLrfGzz8VlO6SLvfYX85uY43rs5G7o01GsRBAoEAEXP3CLhBeqoEAAgikFGAcTknECxBAAIGcCrg6DhNg5bTZK3/xf99wrTWZ9lBwgT+3+6uddFon27UVG7lXXpUzEUAAgdQCrn5hpy45r0AAAQQKQ4BxuDDakVoggED+Crg6DhNgOdqnPrn9Fms25a6gdLdsP8ran9THDmlX6miJKRYCCCBQGAKufmEXhi61QAABBFILMA6nNuIVCCCAQC4FXB2HCbBy2eoZXPvD++62FneODa4wZcvBVuPIE21kj9oZXJVTEUAAAQRSCbj6hZ2q3PwdAQQQKBQBxuFCaUnqgQAC+Srg6jhMgOVoj/rg0am20dgxQelmbNrH5vQ6164+uo6jJaZYCCCAQGEIuPqFXRi61AIBBBBILcA4nNqIVyCAAAK5FHB1HCbAymWrZ3DtOc8+Y3+49tLgCm9vuLfd1Xm0TTqlnpWWZHBhTkUAAQQQqFDA1S9smg0BBBAoFgHG4WJpaeqJAAKuCrg6DhNgOdpj3nl5pm12xXlB6b5suI2N2mO83XpSXdt2YxIsR5uNYiGAQAEIuPqFXQC0VAEBBBCIJcA4HIuJFyGAAAI5E3B1HCbAylmTZ3bht2fPtpajTgku8mtZYxvZ+UE779AG1n0nNnLPTJezEUAAgeQCrn5h02YIIIBAsQgwDhdLS1NPBBBwVcDVcZgAy9Eeow7T6o8jypXu9L3usx7dW9tJXWo5WmqKhQACCOS/gKtf2PkvSw0QQACBeAKMw/GceBUCCCCQKwFXx2ECrFy1eIbXVYfZ9JqLrObPPwVXuny3G2zDPdvZZX3ZyD1DXk5HAAEEkgq4+oVNkyGAAALFIsA4XCwtTT0RQMBVAVfHYQIsR3uMOkyL22+wOp99EpTwph0vsv/u2MPuGFrX0VJTLAQQQCD/BVz9ws5/WWqAAAIIxBNgHI7nxKsQQACBXAm4Og4TYOWqxTO8rjpMk0fus4Zvvhpc6f6th9m0VkfbHcPqWqtmbOSeITGnI4AAAgkFXP3CprkQQACBYhFgHC6WlqaeCCDgqoCr4zABlqM9Rh2m4cwZ1uTpR4ISPrPZEXb3tqfZFf3qWKdtazpacoqFAAII5LeAq1/Y+a1K6RFAAIH4AozD8a14JQIIIJALAVfHYQKsXLR2Fq6pDlP3w/es+T23BVd7s/k+dv3OV9jg/crs2L3ZyD0LzFwCAQQQWE/A1S9smgoBBBAoFgHG4WJpaeqJAAKuCrg6DhNgOdpj1GFqff8/2/i6K4MSfrbBDnZR+7HWc+dS+2Pv2o6WnGIhgAAC+S3g6hd2fqtSegQQQCC+AONwfCteiQACCORCwNVxmAArF62dhWuqw5SsWG6bXXxmcLWfa29op3R6yNr8ocRuGcRG7llg5hIIIIDAegKufmHTVAgggECxCDAOF0tLU08EEHBVwNVxmADL0R7jd5hWfxxRroQj937QljZqYXcPr2tNG9RwtPQUCwEEEMhfAVe/sPNXlJIjgAAC6QkwDqfnxasRQACBbAu4Og4TYGW7pbN0Pb/DbH7tJbbmx/nBVS/efazNbbSDjTmmjrXfgo3cs8TNZRBAAIFAwNUvbJoIAQQQKBYBxuFiaWnqiQACrgq4Og4TYDnaY/wOs9X9t9vK994OSnn9TpfZmy262Kk9a9nhu5c5WnqKhQACCOSvgKtf2PkrSskRQACB9AQYh9Pz4tUIIIBAtgVcHYcJsLLd0lm6nt9htn3xGVv2jyeCq969zan2TMu+1me3UjvjQDZyzxI3l0EAAQQCAVe/sGkiBBBAoFgEGIeLpaWpJwIIuCrg6jhMgOVoj/E7zPb/ft8WT7wlKOWTrY+ye7cabm1b17S/HVfH0dJTLAQQQCB/BVz9ws5fUUqOAAIIpCfAOJyeF69GAAEEsi3g6jhMgJXtls7S9fwOs9Nvv9jCKy8IrvraRl3txh0vtqb1a9gDp9azUrbBypI4l0EAAQR+F3D1C5v2QQABBIpFgHG4WFqaeiKAgKsCro7DBFiO9hi/w+y6QQNbMPz4oJSfbrCTXdr+Ju/nm06oaztsWuJoDSgWAgggkJ8Crn5h56cmpUYAAQTSF2AcTt+MMxBAAIFsCrg6DhNgZbOVs3gtv8O023Zb++nwbsGV59f5g5229/3ez+ceXMt67cpG7llk51IIIIAAM7DoAwgggEA1C7h641TNLLw9AgggUGUCro7DBFhV1gXSe6Nwh5nfvUNw8qqSUhvZ6SH7tayxHdWxzIZ2rZXehXk1AggggECFAq5+YdNsCCCAQLEIMA4XS0tTTwQQcFXA1XGYAMvRHhPuMD/1O8DW/LIgKOkFe4yzLxpuax23rmlX9Wcjd0ebkGIhgECeCrj6hZ2nnBQbAQQQSFuAcThtMk5AAAEEsirg6jhMgJXVZs7excId5pczhtjKD+cEF//rLn+22Rt2sk2blNg9I+pm7025EgIIIIAASwjpAwgggEA1C7h641TNLLw9AgggUGUCro7DBFhV1gXSe6Nwh1l49WW2/Lmngwvc0eZMm77pod7Pdwyta603ZCP39HR5NQIIIJBcwNUvbNoMAQQQKBYBxuFiaWnqiQACrgq4Og4TYDnaY8IdZvGkCbbk7vFBSR/bfIBN3nKw9/PFh9e2/bYvdbQWFAsBBBDIPwFXv7DzT5ISI4AAApUTYByunBtnIYAAAtkScHUcJsDKVgtn+TrhDrP8hWdt4eiLg3d4eeOedssOF3g/n7BPmQ3ch43cs8zP5RBAoIgFXP3CLuImoeoIIFBkAozDRdbgVBcBBJwTcHUcJsByrqv8XqBwh1n1yYe24NRBQUk/aNLO/tzuOu/n/XcotYsOq+1oLSgWAgggkH8Crn5h558kJUYAAQQqJ8A4XDk3zkIAAQSyJeDqOEyAla0WzvJ1wh1GTyDUkwj947t6m9lZHSd5P27VosTGD2Ej9yzzczkEEChiAVe/sIu4Sag6AggUmQDjcJE1ONVFAAHnBFwdhwmwnOsqvxco2mHmd+8QlHR5zbp2SqcHbXFpAysrrWH3nVLHmjVgI3dHm5JiIYBAngm4+oWdZ4wUFwEEEKi0AONwpek4EQEEEMiKgKvjMAFWVpo3+xeJdpgfD+9maxctCt7ovD0n2jf1t/R+vqp/beu4NRu5Z78VuCICCBSjgKtf2MXYFtQZAQSKU4BxuDjbnVojgIA7Aq6OwwRY7vSRciWJdphfRp5oKz/9KHjNX3a9xt5r9vusrOHdatmRe5Y5WhOKhQACCOSXgKtf2PmlSGkRQACBygswDlfejjMRQACBbAi4Og4TYGWjdXNwjWiHWXjVRbb8xenBO43f7lx7YZODvZ977Vpq5x7MRu45aAYuiQACRSjg6hd2ETYFVUYAgSIVYBwu0oan2ggg4IyAq+MwAZYzXaR8QaIdZvGdt9mS++4IXjR1ixNt6hYneD/vtFlNu2FgHUdrQrEQQACB/BJw9Qs7vxQpLQIIIFB5AcbhyttxJgIIIJANAVfHYQKsbLRuDq4R7TDLpj9li8ZcHrzTi5scbOO2O9f7uWHdGvbQ6fWsrGYOCsIlEUAAgSITcPULu8iageoigEARCzAOF3HjU3UEEHBCwNVxmADLie6xfiGiHWbVh+/ZgjNODl6o/a+0D5Z//P34OrZzSxIsR5uTYiGAQB4JuPqFnUeEFBUBBBDISIBxOCM+TkYAAQQyFnB1HCbAyrhpc3OBaIdZPf8H+/mYQ4I3+36DLeyM9uuWFJ55YC3rvRsbueemNbgqAggUk4CrX9jF1AbUFQEEiluAcbi425/aI4BA9Qu4Og4TYFV/30hYgkQdZn733586qGNlnUY2uOMUW1Hy+95XR+xRZiN71HK0NhQLAQQQyB8BV7+w80eQkiKAAAKZCTAOZ+bH2QgggECmAq6OwwRYmbZsjs5P1GF+7L2frV26JHjHszreY9/Va+n9vPsWNe2aY9jIPUfNwWURQKCIBFz9wi6iJqCqCCBQ5AKMw0XeAag+AghUu4Cr4zABVrV3jcQFSNRhFgwbYKv+8+/ghD+3/Zt90HQ37+cWG5TYAyPrOlobioUAAgjkj4CrX9j5I0hJEUAAgcwEGIcz8+NsBBBAIFMBV8dhAqxMWzZH5yfqML9ePspWvPJC8I637nCBzdy4Z/DzxJPr2ubNS3JUIi6LAAIIFIeAq1/YxaFPLRFAAAEzxmF6AQIIIFC9Aq6OwwRY1dsvkr57og6zeMLNtmTyPcE5T+0wxCZtfFzw8wV9alv3nUodrRHFQgABBPJDwNUv7PzQo5QIIIBA5gKMw5kbcgUEEEAgEwFXx2ECrExaNYfnJuowy55+3BZdd1Xwrh/tfJhd0fyM4Odj9y6zwfuxkXsOm4VLI4BAEQi4+oVdBPRUEQEEEPAEGIfpCAgggED1Crg6DhNgVW+/SPruiTrMindn26/nnhKcs2DHzjZioyuDn/dpU2qX9a3taI0oFgIIIJAfAq5+YeeHHqVEAAEEMhdgHM7ckCsggAACmQi4Og4TYGXSqjk8N1GHWT3vf/bzgMOCd121eRsbsOVtwc+tNiyxO4eykXsOm4VLI4BAEQi4+oVdBPRUEQEEEPAEGIfpCAgggED1Crg6DhNgVW+/SPruiTrM2tWr7ccD9grOqdG4iR3b7iFbXaOm97saNWrYg6fVtaYNajhaK4qFAAIIuC/g6he2+3KUEAEEEMiOAONwdhy5CgIIIFBZAVfHYQKsyrZojs9L1mF+7NXZ1q5cEbz7qP0fsC9rbBz8fEW/OtZp298DLQ4EEEAAgfQFXP3CTr8mnIEAAgjkpwDjcH62G6VGAIHCEXB1HCbAcrSPJeswC4Ycbau+/Dwo9UN9braHf9sx+FmbuGszdw4EEEAAgcoJuPqFXbnacBYCCCCQfwKMw/nXZpQYAQQKS8DVcZgAy9F+lqzD/Hrxubbi9ZeDUr9/5GV21U9dgp977FRqo/qwkbujzUqxEEAgDwRc/cLOAzqKiAACCGRFgHE4K4xcBAEEEKi0gKvjMAFWpZs0tycm6zC/3fZ3Wzr1/uDNfz3yVBv2U9/g5zab1LRbTqyT28JxdQQQQKCABVz9wi5gcqqGAAIIlBNgHKZDIIAAAtUr4Oo4TIBVvf0i6bsn6zDLpj1si264JjivRu+j7ajFw4Kf69aqYY+cWddqlbKRu6NNS7EQQMBxAVe/sB1no3gIIIBA1gQYh7NGyYUQQACBSgm4Og4TYFWqOXN/UrIOs2L2G/brqNODAtTap6sdUXZxuQL9/fi6tnPLktwXkndAAAEEClDA1S/sAqSmSggggEBCAcZhOgYCCCBQvQKujsMEWNXbL5K+e7IOs/q/X9vPJ/YLzivbfie7ZI+x9uF/1wS/G9mjlh2xBxu5O9q0FAsBBBwXcPUL23E2iocAAghkTYBxOGuUXAgBBBColICr4zABVqWaM/cnJeswa5cvtx8P3icoQEnzFvbw0Edsyusrg9/12a3MzjiwVu4LyTsggAACBSjg6hd2AVJTJQQQQCChAOMwHQMBBBCoXgFXx2ECrOrtF0nfvaIOM79nR7M162ZcfTb6cbvouUbBtXZtXdOuO46N3B1tWoqFAAKOC7j6he04G8VDAAEEsibAOJw1Si6EAAIIVErA1XGYAKtSzZn7kyrqMFpCqKWE/rHiqok28Pktg5+bNqhhD51eL/eF5B0QQACBAhRw9Qu7AKmpEgIIIJBQgHGYjoEAAghUr4Cr4zABVvX2i6TvXlGH+fXCM23FP18Lzm106dV20Ct7lrvWhJPr2hbN2cjd0ealWAgg4LCAq1/YDpNRNAQQQCCrAozDWeXkYggggEDaAq6OwwRYaTdl1ZxQUYf57ea/2tLHHgwK0mDkOTZyfh/76sd1ywrPO6S2HbhLadUUlndBAAEECkjA1S/sAiKmKggggECFAozDdBAEEECgegVcHYcJsKq3XyR994o6zNJHp9hvY/8WnFuv//E2brOh9tS7q4Lf9d+zzIZ1YyN3R5uXYiGAgMMCrn5hO0xG0RBAAIGsCjAOZ5WTiyGAAAJpC7g6DhNgpd2UVXNCRR1m+Zuv2sI/nR0UpHbXnvb6IZfZmCeXB7/ruE2pXXVk7aopLO+CAAIIFJCAq1/YBURMVRBAAIEKBRiH6SAIIIBA9Qq4Og4TYFVvv0j67hV1mFVf/McWnHxMcG7Zzm3th/NvsxF3Lg1+t0mTGjZpBBu5O9q8FAsBBBwWcPUL22EyioYAAghkVYBxOKucXAwBBBBIW8DVcZgAK+2mrJoTKuowa5csth/77B8UpOYfNrX6dz5iB41ZUq5wD55ez5o1qFE1BeZdEEAAgQIRcPULu0B4qQYCCCCQUoBxOCURL0AAAQRyKuDqOEyAldNmr/zFU3WY+d07rLt4aZltOOUpO+ruWvbTb2uD31/Rr7Z12paN3CvfCpyJAALFKJBq/C1GE+qMAAIIVKUA43BVavNeCCCAwPoCro7DBFiO9tZUHebnAYfZ6nn/C0rf5LZJdtWc1vbyJ6uD352wTy0buE+ZozWkWAgggICbAqnGXzdLTakQQACBwhFgHC6ctqQmCCCQnwKujsMEWI72p1Qd5pfzT7WVb/8zKP0GV/7NniztaGNnrAh+t98OpXbxYWzk7mgTUywEEHBUINX462ixKRYCCCBQMAKMwwXTlFQEAQTyVMDVcZgAy9EOlarD/HbD1bZ02iNB6Ruc8Uf7eOfD7Lz7lwW/22qjEhs/uK6jNaRYCCCAgJsCqcZfN0tNqRBAAIHCEWAcLpy2pCYIIJCfAq6OwwRYjvanVB1m6UP32W/jbghKX/+4k2x5/2HW74Z1G7mX1jSbdk59q8U2WI62MsVCAAEXBVKNvy6WmTIhgAAChSTAOFxIrUldEEAgHwVcHYcJsBztTak6zPJZM23hpecFpa/T82BreP6l1mvMYluxal2lrh9Qx3ZpVdPRWlIsBBBAwD2BVOOveyWmRAgggEBhCTAOF1Z7UhsEEMg/AVfHYQIsR/tSqg6z6rNPbcHw44PSl7XbwxpfO9bOf2CZvfXFuo3ch3WtZf07spG7o81MsRBAwEGBVOOvg0WmSAgggEBBCTAOF1RzUhkEEMhDAVfHYQIsRztTqg6z5tdf7Ke+PYPS12zZ2pre+ZDd/coKu+eVlcHve7Uts3MPquVoLSkWAggg4J5AqvHXvRJTIgQQQKCwBBiHC6s9qQ0CCOSfgKvjMAGWo30pToeZ371DUPoadetZsylP2axvatulDy8Pfr/jZiV240A2cne0mSkWAgg4KBBn/HWw2BQJAQQQKBgBxuGCaUoqggACeSrg6jhMgOVoh4rTYX4+5hBbPf+HoAZNJky27xttbgNvWxr8rkEds8fPru9oLSkWAggg4J5AnPHXvVJTIgQQQKBwBBiHC6ctqQkCCOSngKvjMAGWo/0pTof55ezhtnLO20ENNrj6Rqu1e0frNnpxuVpNGFLXtmhR4mhNKRYCCCDglkCc8detElMaBBBAoLAEGIcLqz2pDQII5J+Aq+MwAZajfSlOh1n0tz/bsmeeCGrQ8JyLrE6vPjbizqX27+/WBL8/9+Da1mvXUkdrSrEQQAABtwTijL9ulZjSIIAAAoUlwDhcWO1JbRBAIP8EXB2HCbAc7UtxOsySyXfb4gljgxrUG3iy1R94st08fbk9OntV8PvD9yizU3uwkbujTU2xEEDAMYE4469jRaY4CCCAQEEJMA4XVHNSGQQQyEMBV8dhAixHO1OcDrN85vO28MoLghrUPfgwa3DWhTb9/VV2zbR1G7nvvmVNu+boOo7WlGIhgAACbgnEGX/dKjGlQQABBApLgHG4sNqT2iCAQP4JuDoOE2A52pfidJhVn3xoC04dFNSgVoe9bYPRf7d/z1tjI+5Yt5F780Y1bPKp9RytKcVCAAEE3BKIM/66VWJKgwACCBSWAONwYbUntUEAgfwTcHUcJsBytC/F6TBrfv7Rfup/UFCD0i22tia3328rV5sdeE35jdynnFbPNmxYw9HaUiwEEEDAHYE44687paUkCCCAQOEJMA4XXptSIwQQyC8BV8dhAixH+1HcDjO/e4egBiUNG1nTKU9bjVq1bMAtS+y7X9YGf7u8b23r3IaN3B1tboqFAAIOCcQdfx0qMkVBAAEECkqAcbigmpPKIIBAHgq4Og4TYDnameJ2mJ+OPNDWLPg5qEXTux+2mpu2tGumrbDp768Mfn9cp1p2UpcyR2tLsRBAAAF3BOKOv+6UmJIggAAChSXAOFxY7UltEEAg/wRcHYcJsBztS3E7zC9nDLGVH84JatH4r7daWdv29ujslXbz9BXB7zu3qWmX92Ujd0ebm2IhgIBDAnHHX4eKTFEQQACBghJgHC6o5qQyCCCQhwKujsMEWI52prgdZtE1l9myGU8HtWg06jKr3f0ge/erNXbOfes2cm+9YYndMbSuo7WlWAgggIA7AnHHX3dKTEkQQACBwhJgHC6s9qQ2CCCQfwKujsMEWI72pbgdZsm9E23xXeOCWtQffIrVO+ZE+2XxWut7w5JytXv6/PpWm22wHG1xioUAAq4IxB1/XSkv5UAAAQQKTYBxuNBalPoggEC+Cbg6DhNgOdqT4naYZS88a4tGXxzUok6fftbw9PO9nw+7boktWrZuI/frBtSxXVvVdLTGFAsBBBBwQyDu+OtGaSkFAgggUHgCjMOF16bUCAEE8kvA1XGYAMvRfhS3w6z84F375cyhQS1q793FGl1xrffzRQ8tt9fnrgr+NrRrLTuqIxu5O9rkFAsBBBwRiDv+OlJcioEAAggUnADjcME1KRVCAIE8E3B1HCbAcrQjxe0wq7//zn4+7tCgFqXbbmdNbrnH+/m+WSvtjpnrNnLvsXOpjepd29EaUywEEEDADYG4468bpaUUCCCAQOEJMA4XXptSIwQQyC8BV8dhAixH+1HsDrN2rc3vsWdQi5ImTa3Zg0+b1SixWZ+uskseXh78rc0fSuyWQWzk7miTUywEEHBEIPb460h5KQYCCCBQaAKMw4XWotQHAQTyTcDVcZgAy9GelE6H+fGwbrb2t0VBTZrd/4SVtNjYvl2wxgbeuu5JhHXKzJ46r76jNaZYCCCAgBsC6Yy/bpSYUiCAAAKFJcA4XFjtSW0QQCD/BFwdhwmwHO1L6XSYBSNPtFWffhTUpPHfb7eynXb1fu42enG5Gk44ua5t0bzE0VpTLAQQQKD6BdIZf6u/tJQAAQQQKDwBxuHCa1NqhAAC+SXg6jhMgOVoP0qnwywcfbEtf+HZoCaNLrrKau/Xw/v5jEnL7INvVgd/O/fg2tZr11JHa02xEEAAgeoXSGf8rf7SUgIEEECg8AQYhwuvTakRAgjkl4Cr4zABlqP9KJ0Os+Sucbb43olBTRoMO8PqHnmc9/P4F1bYlDdWBn/rvVupnXkgG7k72uwUCwEEHBBIZ/x1oLgUAQEEECg4AcbhgmtSKoQAAnkm4Oo4TIDlaEdKp8Msm/6ULRpzeVCTun2PsQYjzvJ+nv7+Krtm2rqN3Nu2rml/O66Oo7WmWAggttrzYQAAIABJREFUgED1C6Qz/lZ/aSkBAgggUHgCjMOF16bUCAEE8kvA1XGYAMvRfpROh1n57lv2y7kjgprU3rerNbrkau/nufPW2PA71m3k3qR+DZt6Rj1Ha02xEEAAgeoXSGf8rf7SUgIEEECg8AQYhwuvTakRAgjkl4Cr4zABlqP9KJ0Os/rbb+znE/oGNSnbYWdrfOPvSwpXrTY74JryG7lPPrWuNW/ERu6ONj3FQgCBahZIZ/yt5qLy9ggggEBBCjAOF2SzUikEEMgjAVfHYQIsRztROh1m7coV9mOvzkFNSppvZM0emBb8PHj8UvvyxzXBz5f3rWOd29R0tOYUCwEEEKhegXTG3+otKe+OAAIIFKYA43Bhtiu1QgCB/BFwdRwmwHK0D6XbYX7s3cXWLv3/pYI1alizKU9bSdNmXu2uf2aFPfnOuo3cj9mrzIbsX8vRmlMsBBBAoHoF0h1/q7e0vDsCCCBQeAKMw4XXptQIAQTyS8DVcZgAy9F+lG6HWTBsgK36z7+D2jQee5eVtdnB+/mx2Svtpukrgr913LqmXdWfjdwdbXqKhQAC1SyQ7vhbzcXl7RFAAIGCE2AcLrgmpUIIIJBnAq6OwwRYjnakdDvMwisusOUvPx/UZoPLxlitzvt5P7/31Wo7+75lwd/+0LiG3XsKG7k72vQUCwEEqlkg3fG3movL2yOAAAIFJ8A4XHBNSoUQQCDPBFwdhwmwHO1I6XaYxRPH2pIH7g5q0+DUc63uYf29n39dutaOuH5JuZo+fV59q13maOUpFgIIIFCNAumOv9VYVN4aAQQQKEgBxuGCbFYqhQACeSTg6jhMgOVoJ0q3wyx7+nFbdN1VQW3qHTXQ6p98avBz/xuX2E+/rQ1+/ttxdaxtazZyd7T5KRYCCFSjQLrjbzUWlbdGAAEEClKAcbggm5VKIYBAHgm4Og4TYDnaidLtMCtmv2G/jjo9qE3trgdYowuvDH6+8tHl9tLHq4Kfh3atZUd1ZAqWo81PsRBAoBoF0h1/q7GovDUCCCBQkAKMwwXZrFQKAQTySMDVcbigAqxZs2ZZ586dY3WLYcOG2fXXX29169b1Xj9nzhzr16+fzZ07N+n5r776qnXq1Knc35cvX25PPvmkTZgwwfT+ZWVl1q1bNxsxYoR16dLFSkpKYpUn+qJ0O8zqr7+0n0/6fcmgjrJd2lnj68YFP9//2kqb+NK6jdz336HULjqsdqXKxkkIIIBAIQukO/4WsgV1QwABBKpDgHG4OtR5TwQQQGCdgKvjcNEGWOeff75deeWVVqtWLa+VnnjiCTv00EMr7LPRAEvh1ZgxY+ySSy6xhg0bWtu2bW3lypX2xhtveD+PHj3ahg8fbqWlpWl/FtLtMGuXLrEfe/++abuOmptsZk3veST4+bW5q+3ih9Zt5L5lixK7fcjv4R0HAggggID7X9i0EQIIIFAsAun+7+BicaGeCCCAQFUJuDoOF1SAlaoxZ86caSeccIIXNI0bN8422mij4BTNxjr77LPt8ccftz59+qS6lPf3yZMn29ChQ23fffe1sWPHWuvWrW3t2rU2e/ZsO+2002zevHl23333rTdrK87FK9Nh5vfqZLZypXf5GmW1rNmDT1uNho28n/+3YI0df+vS4K1LS8yeHVU/TlF4DQIIIFBUApUZf4sKiMoigAACORZgHM4xMJdHAAEEUgi4Og4XTYClpYHHH3+8FypNnTrVdt9996DJli1bZuecc47NmDHD+9suu+ySskMvWLDABg8e7M22euyxx6xDhw7lzpk+fbq3JHHQoEHeLK3atdNbrleZDvPzkKNt9ZefB+VoMu4+K91qm+Dng69dYstWrtvIXTOwNBOLAwEEEEBgnUBlxl/8EEAAAQSyJ8A4nD1LroQAAghURsDVcbgoAqylS5ealgzefPPNNn78eBsyZIjVqFEjaEeFUQq3Fi9e7M2Y2mSTTVK2sRq0d+/e1r17d2/2lZYMho/58+fbsccea0uWLLH777/fm52VzlGZDrPwkvNs+Wszg7fZ4Krrrdae6/bsOv+BZfbWF6uDv59zUC07qC0buafTLrwWAQQKX6Ay42/hq1BDBBBAoOoEGIerzpp3QgABBBIJuDoOF0WA5c+GOvDAA72lg02aNCnXRp988on179/f9txzTzvzzDPthhtusIcffth7jfbFOuOMM7xZWeHQa8qUKXb00UfbpZde6v0X/pvOU2h21llnee+XaPP3VB+TynSYxeNusCUP3RdcusEZo6xu7yOCn29/cYVNfv33JYY6DmlXZmf1+n0PMA4EEEAAgd8FKjP+YocAAgggkD0BxuHsWXIlBBBAoDICro7DBR9g+Uv9nnvuOW95YM+ePddrv5dfftl7YmC7du28GVP16tWz5s2b21dffWWffvqpN7tKe2Rp/yx/Q3Z/z6zrrrvOC6oSHdokXhu833vvvXbcccel1W8q02GWTXvYFt1wTfA+9QecZPVOHB78POP9VXb1tOXBzztsWmI3ncBG7mk1DC9GAIGCF6jM+FvwKFQQAQQQqEIBxuEqxOatEEAAgQQCro7DBR9gPfLII9a3b1878cQTvSWE9euvv3G5ZknpaYFa5qflgL169bKSkhJbtWqV6XwtP1yxYoUXRHXt2tVr3jjhVJzXJPu0VKbDrHjjVfv1orODS9Y54BBreN4lwc+fzVtjw+5Yt5F7wzo17LGz6/GBRQABBBAICVRm/AUQAQQQQCB7AozD2bPkSggggEBlBFwdhws6wArPvnr00UetW7du67XdmjVrvNlVDzzwgPcUwmOOOabcckA9VXDChAne0wbDIViccCrOa7IZYK36z1xbMGzdTK+y3TpY4zE3B2+xao3ZAVcvLveWk0+rZ80brtsPrDKdm3MQQACBQhJw9Qu7kIypCwIIIFCRAOMw/QMBBBCoXgFXx+GCDrBmzZrlzabSRusTJ05cb++ruF1CywiPOuoob/ng5MmTbeutt66yGVhxy6jXlSxdYptddk5wysrmG9t3515a7hI3vrG5/ffXOsHvjm/7re280aJ03obXIoAAAggggAACCCCAAAIIIIBAgQu0b9/eqRoWbIC1evVqu/zyy72gqaJ9quK0xk8//eTtYTVv3jzT5u1t2rTxNmfXssPbbrvNhg0blvAy/gwshV4KwNI5/MQznXP02lajRpqtXeOdtqZ2bfv2T9fY2tr/x959gFlRXo8fP7ftsktZYAERpYMgKh1BIWBBY40xlliT8LNEE02ixsRojDHFGE000aixJOZvQUVj0GCsWEFBqdJEQJogvS1su+3/vHNh1pW7u3d3Z+6cO/d7n4dHZefOnPfzHo/k5H3fKbRv85/FneWDtW3tfz6m51Y55ZDNjX0M1yOAAAIIIIAAAggggAACCCCAgI8FaGBlaXK3bNkiF198saxYscI6vN28RbCuj9lGWFZWZh3Wbs6++upn8+bNcsEFF4j5674Glsa3EJq4t33vbIl/vsYeQrt/PiPhbj3tf35hdlTuebXa/udhPUNyx/k1K7KyND08BgEEEFAroHXJtFowAkMAAQQcFqAOOwzK7RBAAIFGCmitw75dgWXATz/9dBk9erR1hlVJSUnaKTNvGjTNKdPAmjRpkvTv33+/6z7++GM5++yzpXfv3vL4449Lhw4drNesm/ub7Ynm4HfT/PryZ/369daqLXP4+8SJE60D4hvzaWrC7LzpGqmeOd1+VMkf75WCYSPtf56/Ji7XPlFp/7M5/8qcg8UHAQQQQCAl0NT6ix8CCCCAgDMC1GFnHLkLAggg0FQBrXXYtw2sJ598Ui666CK55ZZbrF+BQPqDyvfs2SNXXXWV/Otf/5KHHnpILr300lrXmjcR3n777XLzzTdbv8y9QqGQ7DsgfsaMGTJ58mQ58sgja+XGa6+9ZjW9JkyYIHfccYcUfmkbXyZJ1NSE2X3fn6XiP8/Yj2j1019K0UnfsP95V0VSzry7vFYIL11fLC0iHOSeybxwDQII+F+gqfXX/zKMEAEEEMiOAHU4O848BQEEEKhLQGsd9mUDy7w50Jx/ZX498cQT1kqo+j77mk3t27e3VlOZg9/NVsKqqiqrqXXTTTfJgAEDrNVXffv2tW9lzrYybyccO3as3HPPPdKrVy8xz541a5ZcffXVsmbNGuvQd/Pzxn6amjAVzz8tu++/y35c8Xcvl5YXX1rr8d95oELWbU+dk2U+d11UJIO67b91srExcz0CCCDgB4Gm1l8/jJ0xIIAAAhoEqMMaZoEYEEAgnwW01mFfNrAqKirkmmuusQ5anzZtmrWNsL6PWWVlDmO/8cYbra2EQ4YMkdLSUlm2bJmYLYaDBg2SBx54QI466qhatzGrt2677Tbrl9lCOHjwYIlGo2JWZZl/Nr9vDno3by9s7KepCVM97W3Z+euf2Y8rOvVMaXXNL2o9/rYXqmTqopj9e5cfVyDfHhVpbIhcjwACCPhSoKn115cYDAoBBBDwQIA67AE6j0QAAQS+JKC1DvuygWW295kD3D/99NMGD3DfN0dm5ZQ56+ree++VN954w2pcmUbWueeeK5dccol07NgxbUKbVVpTpkyxztmaPn26RCIROf744+XKK6+UcePGpT0UPpN/M5qaMLFPl8j2H3zXfkTByNFS8vu7az1y4vtR+cfbNQe5f61/SH79LQ5yz2ReuAYBBPwv0NT6638ZRogAAghkR4A6nB1nnoIAAgjUJaC1DvuygeWHNGxqwiS2b5Ot55xkE4R79ZF2D02sRfLBsrj88tmag9y7lQbl0e8X+YGNMSCAAALNFmhq/W32g7kBAggggIAlQB0mERBAAAFvBbTWYRpY3uZFnU9vTsJsHl9zoHygdRvp8OzLIuGaLYIbdiTlwvtrH+Q+9caWSiUICwEEEMiuQHPqb3Yj5WkIIICAPwWow/6cV0aFAAK5I6C1DtPAUppDzUmYbRd9U+Ib1tsja//Y8xLqcnCtkZo3EZo3Eu77PHRJkfQ+gIPclaYDYSGAQBYFmlN/sxgmj0IAAQR8K0Ad9u3UMjAEEMgRAa11mAaW0gRqTsLs/PnVUj17pj2ytnf9XSIDh9Ya6U2TKmXG8rj9e9eeXCCnDuEgd6XpQFgIIJBFgebU3yyGyaMQQAAB3wpQh307tQwMAQRyREBrHaaBpTSBmpMwZX+9XSr/+7w9sja/+I0UHl9zLpb5wSNvVctTH0Tta04dHJFrTylQqkFYCCCAQPYEmlN/sxclT0IAAQT8K0Ad9u/cMjIEEMgNAa11mAaW0vxpTsJUPPuE7H7wHntkLS/5oRSfX/NmQvODqYtictsLVfY1h3QOygP/x0HuStOBsBBAIIsCzam/WQyTRyGAAAK+FaAO+3ZqGRgCCOSIgNY6TANLaQI1J2Gq3n5ddv3uJntkRWecI62uvr7WSFdsSsjlj1TYv9ciEpCXri9WqkFYCCCAQPYEmlN/sxclT0IAAQT8K0Ad9u/cMjIEEMgNAa11mAaW0vxpTsLEFi+Q7T+6xB5Z4ehx0ubWO2uNNJ4Q+fof90iy5hx3efqqYunYJqBUhLAQQACB7Ag0p/5mJ0KeggACCPhbgDrs7/lldAggoF9Aax2mgaU0d5qTMInNm2Tr+afZIwsfcqi0u///7TfSa56olI/X1Bzkfsu3CmVs/7BSEcJCAAEEsiPQnPqbnQh5CgIIIOBvAeqwv+eX0SGAgH4BrXWYBpbS3Gluwmwef6Q9smD7Uimd9PJ+I73n1Wp5YXbNQe7fHhWRy4/jIHelKUFYCCCQJYHm1t8shcljEEAAAd8KUId9O7UMDAEEckRAax2mgaU0gZqbMGYFllmJte9T+tQUCXbsVGu0L86JyV9fqTnIfXD3kPz5whZKRQgLAQQQyI5Ac+tvdqLkKQgggIB/BajD/p1bRoYAArkhoLUO08BSmj/NTZgd110p0fmz7dG1vecfEhlwRK3Rmu2DZhvhvk/b4oD8+ycc5K40JQgLAQSyJNDc+pulMHkMAggg4FsB6rBvp5aBIYBAjghorcM0sJQmUHMTpuzPv5PKl1+0R9fm5j9I4bjja422rCIp37y7vNbvTflpsRQVcJC70rQgLAQQyIJAc+tvFkLkEQgggICvBajDvp5eBocAAjkgoLUO08BSmjzNTZg9Ex+V8n8+YI+u5RU/keKzL9hvtJc+UiErNyXs3zdbCM1WQj4IIIBAvgo0t/7mqxvjRgABBJwSoA47Jcl9EEAAgaYJaK3DNLCaNp+uf6u5CVP1xsuy6/Zb7DiLzrpAWl35k/3i/sOLVfLGwpj9+5cdWyDnHRVxfXw8AAEEENAq0Nz6q3VcxIUAAgjkigB1OFdmijgRQMCvAlrrMA0spRnX3ISJzp8jO667wh6d2T5othF+9fPU+9XyyNs1byL8Wr+Q/PosDnJXmhaEhQACWRBobv3NQog8AgEEEPC1AHXY19PL4BBAIAcEtNZhGlhKk6e5CZPYsF62XvRNe3SRwwZK278+st9oZyyPy02Tag5yP7BtUJ74QZFSFcJCAAEE3Bdobv11P0KegAACCPhbgDrs7/lldAggoF9Aax2mgaU0d5qdMPG4bP76Ufbogp06S+nEmkPd9/1gw86kXHhf7YPcp97YUqkKYSGAAALuCzS7/rofIk9AAAEEfC1AHfb19DI4BBDIAQGtdZgGltLkcSJhtp5zkiS2b0uNMBCUDs++LIG27fYb8Xn3lsvmsqT9+w9eUiR9DggqlSEsBBBAwF0BJ+qvuxFydwQQQMDfAtRhf88vo0MAAf0CWuswDSylueNEwuz4yWUSXTjfHmG7+x+T8CH99xvxL5+tlA+Wxe3fv/aUQjl1cFipDGEhgAAC7go4UX/djZC7I4AAAv4WoA77e34ZHQII6BfQWodpYCnNHScSZtcffy1Vr//PHmHJb+6UgqPH7Tfif7xdLRPfrznI/ZTBYbnulEKlMoSFAAIIuCvgRP11N0LujgACCPhbgDrs7/lldAggoF9Aax2mgaU0d5xImD2PPSzljz1sj7DVVT+Vom+eu9+Ipy6KyW0vVNm/36tTUB6+lIPclaYGYSGAgMsCTtRfl0Pk9ggggICvBajDvp5eBocAAjkgoLUO08BSmjxOJEzFKy/K7j/9zh5h8XnfkZaXXrXfiD/blJDLHqmwfz8cFHn1Bg5yV5oahIUAAi4LOFF/XQ6R2yOAAAK+FqAO+3p6GRwCCOSAgNY6TANLafI4kTDROR/Kjp/VNKwKjz9J2vziN/uNOJkUOe1Pe6SyZhehPHVVsXRqE1CqQ1gIIICAewJO1F/3ouPOCCCAgP8FqMP+n2NGiAACugW01mEaWErzxomEia9dLdsmnGOPMDJwqLS96+9pR3ztE5Uyf03NQe63fKtQxvbnIHel6UFYCCDgooAT9dfF8Lg1Aggg4HsB6rDvp5gBIoCAcgGtdZgGltLEcSRhqqpk86lfs0cYOqirtP9//0474nterZYXZtcswTrvqIhcdmyBUh3CQgABBNwTcKT+uhced0YAAQR8L0Ad9v0UM0AEEFAuoLUO08BSmjhOJcyWM8dLsmyXNcpAQYGUTnpZAq1a7zfq/86JyV9eqTnIfVD3kNx1YQulOoSFAAIIuCfgVP11L0LujAACCPhbgDrs7/lldAggoF9Aax2mgaU0d5xKmB1XTZDoJ4vsUbZ7eKKEe/bZb9QLP0/Ijx+rOci9VaHIC9dxkLvS9CAsBBBwUcCp+utiiNwaAQQQ8LUAddjX08vgEEAgBwS01mEaWEqTx6mE2XXbL6XqzdfsUZbc9hcpOPLo/UZdVpmUb95VXuv3p/y0pRSxi1BphhAWAgi4JeBU/XUrPu6LAAII+F2AOuz3GWZ8CCCgXUBrHaaBpTRznEqYPY8+IOVPPmqPstU1v5CiU89MO+rv/6NClm9M2D/70wUtZEiPkFIhwkIAAQTcEXCq/roTHXdFAAEE/C9AHfb/HDNCBBDQLaC1DtPAUpo3TiVMxZTnZfdfbrdHWXzRJdLye99PO+rb/1slry+I2T+79JgCOf/oiFIhwkIAAQTcEXCq/roTHXdFAAEE/C9AHfb/HDNCBBDQLaC1DtPAUpo3TiVM1czpsuuma+xRtjjpdGn905vTjvqZGVF56M1q+2df6xeWX59VqFSIsBBAAAF3BJyqv+5Ex10RQAAB/wtQh/0/x4wQAQR0C2itwzSwlOaNUwkTX7VCtl16vj3KgmEjpeSP96Yd9YzlMblpUs2bCDu2DsjTVxcrFSIsBBBAwB0Bp+qvO9FxVwQQQMD/AtRh/88xI0QAAd0CWuswDSyleeNUwiT37JYtZxxnjzLUrYe0/+ektKPeuDMpF9xX+yD3qTfyJkKlKUJYCCDgkoBT9del8LgtAggg4HsB6rDvp5gBIoCAcgGtdZgGltLEcTJhtnzjGEmWpxpTgeKWUvrsyxIobJF25Bc/UCHrt9cc5P7QJUXS+4CgUiXCQgABBJwXcLL+Oh8dd0QAAQT8L0Ad9v8cM0IEENAtoLUO08BSmjdOJsz2Ky6W2PKl9kjbPfqshLt2TzvyXz1XJdM/rTnI/ZqTC+W0IWGlSoSFAAIIOC/gZP11PjruiAACCPhfgDrs/zlmhAggoFtAax2mgaU0b5xMmF2/uUGq3n3THmnbO++TyJARaUf+j7erZeL7UftnJw8Ky09P5SB3pWlCWAgg4IKAk/XXhfC4JQIIIOB7Aeqw76eYASKAgHIBrXWYBpbSxHEyYXY/dK9UTHrcHmmbn90ihSeemnbkby6Kye9fqDnIvWfHgDxyGQe5K00TwkIAARcEnKy/LoTHLRFAAAHfC1CHfT/FDBABBJQLaK3DNLCUJo6TCVMx+VnZ/bc77ZG2nHCFFF/4f2lHvnJTQi59pKLWzzjIXWmSEBYCCLgi4GT9dSVAbooAAgj4XIA67PMJZngIIKBeQGsdpoGlNHWcTJiq99+RXb+63h5p0WnfklY/uSHtyJMicvZfymVHufm71GfiD4vkgBIOcleaKoSFAAIOCzhZfx0OjdshgAACeSFAHc6LaWaQCCCgWEBrHaaBpTRpnEyY6LJPZMeV37FHWjBytJT8/u46R37tExUyf03Nmwhv+VYLGds/pFSKsBBAAAFnBZysv85Gxt0QQACB/BCgDufHPDNKBBDQK6C1DtPAUpozTiZMcucO2XLWifZIw737SrsHn6xz5Pe+ViWTZ9W8ifDboyJy+XEFSqUICwEEEHBWwMn662xk3A0BBBDIDwHqcH7MM6NEAAG9AlrrMA0spTnjdMJsOWWMJKurrdEG2pRIh2dfEQmlX1U1ZW5M7n655iD3Qd1CctdFLZRKERYCCCDgrIDT9dfZ6LgbAggg4H8B6rD/55gRIoCAbgGtdZgGltK8cTphtl92vsRWrrBH2/6JyRLq3CXt6Bd+npAfP1ZzkHthROR/17dUKkVYCCCAgLMCTtdfZ6PjbggggID/BajD/p9jRogAAroFtNZhGlhK88bphNn5q+ul+v137NG2vfshiRwxOO3o91SJnHn3HonXHIMl//1psRQXBJRqERYCCCDgnIDT9de5yLgTAgggkB8C1OH8mGdGiQACegW01mEaWEpzxumE2f3A3VLx76fs0ba58XdSeFzNuVhfZbjinxWybENNB+vOC1rI0B4c5K40XQgLAQQcFHC6/joYGrdCAAEE8kKAOpwX08wgEUBAsYDWOkwDS2nSOJ0w5c9NlD1//4s92paXXSXF3655M+FXGf743yp5bUHNQe6XHlsg5x8VUapFWAgggIBzAk7XX+ci404IIIBAfghQh/NjnhklAgjoFdBah2lgKc0ZpxOm6t03ZddvbrBHW/TNc6XVVT+tc/TPzIjKQ2+mDn03nzH9wnLrWYVKtQgLAQQQcE7A6frrXGTcCQEEEMgPAepwfswzo0QAAb0CWuswDSylOeN0wkSXLJQdV/+fPdrCMcdIm1/fUefoP1wRl188U2n/vEPrgDxzdbFSLcJCAAEEnBNwuv46Fxl3QgABBPJDgDqcH/PMKBFAQK+A1jpMA0tpzjidMPGtm2Xbt0+1RxvuN0Da3fevOke/aWdCzr+v5k2E5sKpN/ImQqXpQlgIIOCggNP118HQuBUCCCCQFwLU4byYZgaJAAKKBbTWYRpYSpPGjYTZfOIokUTqYPZg+w5SOul/9Y7+Ow+Uy7rtSfuaBy8pkj4HBJWKERYCCCDgjIAb9deZyLgLAgggkB8C1OH8mGdGiQACegW01mEaWEpzxo2E2T7hHImtXW2PuPSZlyRY2rFOgV89VyXTP605yP2akwvktCEc5K40ZQgLAQQcEnCj/joUGrdBAAEE8kKAOpwX08wgEUBAsYDWOkwDS2nSuJEwO2+8Rqo/nG6PuO29/5TIoYfXKfDou1F5YlrNQe4nDwrLT0/lIHelKUNYCCDgkIAb9deh0LgNAgggkBcC1OG8mGYGiQACigW01mEaWEqTxo2E2X3vnVLxwrP2iNvccrsUfu24OgXeWhyT302uqvXzI7qGZMK4iAzqFlIqR1gIIIBA8wTcqL/Ni4hvI4AAAvklQB3Or/lmtAggoE9Aax2mgaUvV6yI3EiY8qcfkz2P/M0ecasrr5Gis86vU2Dl5oRc+nDtg9z3XXzuyIhMGFcgBWGlgISFAAIINFHAjfrbxFD4GgIIIJCXAtThvJx2Bo0AAooEtNZhGliKkuTLobiRMJVvviplt91sP6b4nAul5fd/XK/AA29Uy3MfRtNe0600aK3GGtufLpbSNCIsBBBogoAb9bcJYfAVBBBAIG8FqMN5O/UMHAEElAhorcM0sJQkyFfDcCNhogvny46fXGY/qnDceGlz820NCixeF5cH3oiK+Wu6z4lHhGXC2Ih0KuENhQ1icgECCKgXcKP+qh80ASKAAAKKBKjDiiaDUBBAIC8FtNZhGlhK09GNhIlv/EK2XXiGPeLI4YNZ9r81AAAgAElEQVSk7V8ezljArMQyK7LSfdoUBeT/xhXI6UNZjZUxKBcigIBKATfqr8qBEhQCCCCgVIA6rHRiCAsBBPJGQGsdpoGlNAXdSJhkIiFbThxljzh0wIHS/skXGiWweVdSHphaLe8siaX93sjeIfne2IgcciCHvDcKlosRQECNgBv1V83gCAQBBBDIAQHqcA5MEiEigICvBbTWYRpYStPOrYTZdvGZEv9iXWrUwaB0ePYVCZS0bbSCaWCZ1Viby5Jpv/u9sQVy8ZhIo+/LFxBAAAGvBdyqv16Pi+cjgAACuSJAHc6VmSJOBBDwq4DWOkwDS2nGuZUwO35+tURnz7RH3e7vj0u4T78mKVTHRP7xdt2HvPc7MCgTxhbIiN6sxmoSMF9CAAFPBNyqv54MhocigAACOShAHc7BSSNkBBDwlYDWOkwDS2mauZUwZXfdJpX/m2yPuuS3f5aCo77WLIVFnyfk71Or6zzk/czhEbloTETaFgea9Ry+jAACCGRDwK36m43YeQYCCCDgBwHqsB9mkTEggEAuC2itwzSwlGaVWwlT/uQ/Zc+jf7dH3epHP5Oib5ztiEJ9h7x3LgmI2VZ4whEc8u4INjdBAAHXBNyqv64FzI0RQAABnwlQh302oQwHAQRyTkBrHaaBpTSV3EqYytdekrI7brVHXXz+96TlJT9wTGHdtqT84526D3k/dkDYOhure4egY8/kRggggICTAm7VXydj5F4IIICAnwWow36eXcaGAAK5IKC1DtPAUpo9biVM9dxZsvP6moZV4fiTpc0NNQ0tpzjeWhyTB6emP+S9RUSs1VjnjOSQd6e8uQ8CCDgn4Fb9dS5C7oQAAgj4W4A67O/5ZXQIIKBfQGsdpoGlNHfcSpj4+s9l23e+ZY86MmiYtP3zA64o7K5MyuPTomK2Fqb7DO0Rss7GGtSNQ95dmQBuigACTRJwq/42KRi+hAACCOShAHU4DyedISOAgCoBrXWYBpaqNKkJxq2ESUarZcvJY+wHhQ7qKu3/379dVZi7OiH/fLvuQ97PPyoiF4yOSHEBh7y7OhHcHAEEMhJwq/5m9HAuQgABBBAQ6jBJgAACCHgroLUO08DyNi/qfLqbCbPt/NMlvnmj9exAYaGUPvuKBIpbui7xzIyoPPRmddrn9OoUlIvHFMjY/qzGcn0ieAACCNQr4Gb9hR4BBBBAoGEB6nDDRlyBAAIIuCmgtQ7TwHJz1ptxbzcTZsd1V0p0/mw7unaPPC3hHr2aEW3mX125OWFtK3xnSSztl04eFJYLR0fkwLYc8p65KlcigICTAm7WXyfj5F4IIICAXwWow36dWcaFAAK5IqC1DtPAUppBbiZM2Z2/kcpXp9gjL7n9HikYPiqrEq9+HJVH34nK5rLkfs8tbRWQi8YUyDeGhrMaEw9DAAEEjICb9RdhBBBAAIGGBajDDRtxBQIIIOCmgNY6TAPLzVlvxr3dTJg9/3pQyp/4hx1dq2tvkqJTzmhGtE376rbdSZn4flT+Myv9Ie9H9w1ZZ2Md2oVthU0T5lsIINAUATfrb1Pi4TsIIIBAvglQh/NtxhkvAghoE9Bah2lgacuUvfG4mTCV/3tByu76vT3y4u9cJi2/c5lnEjNXxOWJaVFZvC6+XwyhoFhnY11wdETM3/NBAAEE3BZws/66HTv3RwABBPwgQB32wywyBgQQyGUBrXWYBpbSrHIzYapnzZCdN/zIHnnRyWdIq+tu8lQikRB58v1q+de76VdjDTgoZJ2NNaoPq7E8nSgejkAeCLhZf/OAjyEigAACzRagDjebkBsggAACzRLQWodpYDVrWt37spsJE1u9UrZf8m07+ILhI6Xk9nvdG0wj7rz0i4Q8OT0q0z9Nf8j7GcPCctHoAmnfKtCIu3IpAgggkLmAm/U38yi4EgEEEMhfAepw/s49I0cAAR0CWuswDSwd+bFfFG4mTLKiQracPs5+Zqh7T2n/j2dUSfx3TtRqZKU75P2gdkE576iwnDI4oipmgkEAAX8IuFl//SHEKBBAAAF3BajD7vpydwQQQKAhAa11mAZWQzPn0c/dTpit554siW1brdEFWraS0mdfkUBBgUejTf/YDTsTMnF6VF6al3411sg+ITl3ZEQGd2dboaqJIxgEclzA7fqb4zyEjwACCLguQB12nZgHIIAAAvUKaK3DNLCUJq7bCbPjx5dJdNF8e/Tt/9+/JXRQV5Ua7y2Ny5PTq2XZhkTa+M4cHpZzR0WkUxtOeVc5gQSFQI4JuF1/c4yDcBFAAIGsC1CHs07OAxFAAIFaAlrrMA0spYnqdsLsuu1mqXrzVXv0bf/0gEQGD1OqIVIZTVpbCie+n/6Q945tAtZqrG+NYFuh2kkkMARyRMDt+psjDISJAAIIeCZAHfaMngcjgAACloDWOkwDS2mCup0we/5xn5Q/9f/s0be54ddSOP4UpRo1YS36PC6TZkZl2tJ42lgHdQvKuaMKeFuh+pkkQAT0Crhdf/WOnMgQQAABHQLUYR3zQBQIIJC/AlrrMA0spTnpdsJUvPic7L7nDnv0Lf/vSim+YIJSjf3Den1BzGpkfbYp/bbCkwelthV2K2VbYc5MKoEioETA7fqrZJiEgQACCKgVoA6rnRoCQwCBPBHQWodpYClNQLcTpnrGNNn5y2vt0Rd94yxp9aOfK9VIH1ZFddJqYk2aEZXKNDsLWxelthWaRlaYPlZOzS3BIuClgNv118ux8WwEEEAgFwSow7kwS8SIAAJ+FtBah2lgKc06txMmtmKZbP/+hfboC0aNkZLf3aVUo/6wVmxMWI2sNxamf1thvwPNtsKIHHNoOCfHR9AIIJBdAbfrb3ZHw9MQQACB3BOgDufenBExAgj4S0BrHaaBpTTP3E6YRNku2XrmeHv04d6HSLsHn1CqkVlY7y2NWauxFq9Lv63w2AGpbYWHdGY5VmaiXIVAfgq4XX/zU5VRI4AAApkLUIczt+JKBBBAwA0BrXWYBpYbs+3APbORMFvOHC/Jsl1WtIGSttLhuVdEArnd3Ekmxd5WuKM8ud9MREJiNbHM1sJWLQIOzBS3QAABvwlko/76zYzxIIAAAk4KUIed1OReCCCAQOMFtNZhGliNn8usfCMbCbP9qgkS+2SRPZ7SiS9KsFPnrIzP7Yes256wVmNNmZt+W2H3DqlthScNZFuh23PB/RHINYFs1N9cMyFeBBBAIJsC1OFsavMsBBBAYH8BrXWYBpbSbM1Gwuz67S+k6p2ptkDbvzwskcMHKRVpWlgffRaXSTOqZc6q9NsKj+obslZjDewWatoD+BYCCPhOIBv113doDAgBBBBwUIA67CAmt0IAAQSaIKC1DtPAasJkZuMr2UiY3X//i1Q8N9EeTptf/l4KjzkhG8PL+jNenBOzthZ+sT19I+usI1PbCju0Zlth1ieHByKgTCAb9VfZkAkHAQQQUCVAHVY1HQSDAAJ5KKC1DtPAUpqM2UiYiueflt3317x5sOXlP5Licy9SKtL8sLbtSVrbCp+dGU17swNKglYT65vD2VbYfG3ugEDuCmSj/uauDpEjgAAC7gtQh9035gkIIIBAfQJa6zANLKV5m42EqXrvLdl1689tgaJvnSetfnCtUhHnwlr4eep8rOmfpj8fa0iP1LbCI3uzrdA5de6EQO4IZKP+5o4GkSKAAALZF6AOZ9+cJyKAAAJfFtBah2lgKc3TbCRM7NMlsv0H37UFCsYcKyW//qNSEefDem1Balvhyk3ptxWeOiS1rfDg9mwrdF6fOyKgVyAb9Vfv6IkMAQQQ8F6AOuz9HBABAgjkt4DWOkwDS2leZiNhEtu3ydZzTrIFIv0Pk7Z/e1SpiDthlVeLtRrLNLKqosn9HlJSHLCaWOaNhUH6WO5MAndFQJlANuqvsiETDgIIIKBKgDqsajoIBgEE8lBAax2mgaU0GbOVMFtOP0aSFeWWQrC0o5Q+85JSEXfDWr4xYTWxpi5Mv62wf5fU+VjjDuV8LHdngrsj4L1Atuqv9yMlAgQQQECnAHVY57wQFQII5I+A1jpMA0tpDmYrYbZfcbHEli+1FUonvSzB9qVKVdwP671P4lYja/G6eNqHHTcgZK3G6tuZ87Hcnw2egIA3Atmqv96MjqcigAAC+gWow/rniAgRQMDfAlrrMA0spXmXrYTZdcv1UjX9HVuh7X3/kki/AUpVshNWMilWE8tsLdxRvv+2woKw2NsKWxayrzA7s8JTEMieQLbqb/ZGxJMQQACB3BKgDufWfBEtAgj4T0BrHaaBpTTXspUwu//2J6mYPMlWKPn1HVIw5hilKtkNa9221LbCKXPTbyvs0SForcb6+kC2FWZ3ZngaAu4KZKv+ujsK7o4AAgjkrgB1OHfnjsgRQMAfAlrrMA0spfmVrYQpn/S47HnoXluh1Q+vk6Izv61UxZuwPvosbq3GmrMq/bbCo/qG5FsjIjK0B9sKvZkhnoqAswLZqr/ORs3dEEAAAf8IUIf9M5eMBAEEclNAax2mgaU0n7KVMFVvvy67fneTrVB87sXS8vKrlap4G9YLs1PbCjfs3H9boYnMrMQ6c7g5HyvobaA8HQEEmiWQrfrbrCD5MgIIIOBjAeqwjyeXoSGAQE4IaK3DNLCUpk+2Eia66GPZ8eNLbYXCY0+UNjf9TqmK92FtLUta2wqf+zCaNphwUOSbwyPWiqwDSjgfy/sZIwIEGi+Qrfrb+Mj4BgIIIJAfAtTh/JhnRokAAnoFtNZhGlhKcyZbCZPYvEm2nn+arRA5fLC0/ctDSlX0hLVgbWpb4fvL0m8rbNcyYDWxvjk8LMUFNLL0zByRINCwQLbqb8ORcAUCCCCQnwLU4fycd0aNAAJ6BLTWYRpYenKkViTZTJjNp4wRqa62nh/qfKC0f+IFpSr6wnp7SUz+81FUFn6eSBtc9w5BOXN4WE4fGtEXPBEhgEBagWzWX6YAAQQQQGB/AeowWYEAAgh4K6C1DtPA8jYv6nx6NhNm26XnS3zVilQsoZB0eO5VCbRuo1RGZ1hT5katRtaqLenPxzq8a1C+NbxAxh3KQe86Z5CoEKgRyGb9xR0BBBBAgAYWOYAAAghoE9D652EaWNoyZW882UyYnTdeI9UfTrcl2j34pIR791UqozesymhS/vNRTP4zKypbd6dvZI0+JGxtK+SNhXrnkcgQyGb9RRsBBBBAgAYWOYAAAghoE9D652EaWNoyxYMG1u6/3i4V/33elij5/d1SMHK0Uhn9YW0uM42sqLwwOyamqZXuc9LAsHVGVu8DeGOh/hklwnwT0Pof7HybB8aLAAL5K0Adzt+5Z+QIIKBDQGsdpoGlIz/2iyKbCVM+8VHZ888H7Bha/fgGKTr9W0plcieslZsS1mqsl+bF0gYdDonVxDpzeEQ6teGg99yZWSL1u0A266/fLRkfAggg0BQB6nBT1PgOAggg4JyA1jpMA8u5OXb0TtlMmMrX/ydlf/y1HX/xhROk5YQrHR1PPt/s4zVxq5H17ifp31hY2iog3xwesZpZLTjrPZ9ThbErEchm/VUyZMJAAAEEVAlQh1VNB8EggEAeCmitwzSwlCZjNhMm+vEc2XHtFbZE4QmnSJuf1zS0lBLlXFjTP43J5FlRmbMq/RsLe5g3Fo6IyGlDwjk3NgJGwE8C2ay/fnJjLAgggIBTAtRhpyS5DwIIINA0Aa11mAZW0+bT9W9lM2HiX6yTbRefaY8pMmS4tL3zftfHmK8PePXjmEyeHZNPv0i/Imtgt5CcOTwsY/vTyMrXHGHc3gpks/56O1KejgACCOgUoA7rnBeiQgCB/BHQWodpYCnNwawmTDwum08eLZJIrQwKHdxN2v/rOaUy/ggrnhBrW+HkWTH5Ykf6FVmjDwnJt0YUyODuHPTuj1lnFLkikNX6mysoxIkAAghkUYA6nEVsHoUAAgikEdBah2lgKU3XbCfMtgnnSHztaksjUNhCSp97VQJFRUp1/BPWjvKkta3QNLLKKtO/sfDkwRE5c1iYNxb6Z9oZiXKBbNdf5RyEhwACCGRdgDqcdXIeiAACCNQS0FqHaWApTdRsJ8zOn18t1bNn2hrt/vmMhLv1VKrjv7A+35aQ/3wUtbYWpvsUhAPWtkJzRlbH1ryx0H8ZwIg0CWS7/moaO7EggAACGgSowxpmgRgQQCCfBbTWYV82sB588EG54oqaQ8m/mnhf//rX5cknn5TS0tJaP1q1apXce++98tJLL8nSpUtlyJAhcu6558oll1wiHTt2TJu/VVVVMmXKFHnkkUdk+vTpEolE5Pjjj5crr7xSxo0bJ8Fg07Z/ZTthyv70O6l85UV7jCV/vFcKho3M539nPRn7kvVxq5E1dVHdbyw0bys8c3hECnljoSdzxEP9L5Dt+ut/UUaIAAIINE6AOtw4L65GAAEEnBbQWod918Cqrq6WG264Qe6+++465zBdA2vevHlW02vmzJnSr18/6dq1qyxbtkxWr14tJ554ovztb3+Tvn371rqnaV7dcccd8qtf/Upat24tgwcPlmg0KjNmzLD++bbbbrPuGQ43/jDubCdM+WMPy57HHrbH1+qnv5Sik77h9L8H3C9DgY9WxK3VWDOWp1+R1bNT0GpinTq48bmVYQhchkDeCmS7/uYtNANHAAEE6hCgDpMaCCCAgLcCWuuw7xpYO3fulEsvvVTWr18vEydOlO7duzc485s3b5bvf//78sYbb1iNr+9+97tW02nPnj1y5513yq233ipXXXWV1awq+tK5UE8//bRcfvnlMnbsWLnvvvusZyWTSZk1a5ZcffXVsmHDBmul1+jRoxuM4asXZDthzOorswpr36fldy+X4osvbXTcfMFZgTcXpd5YuOjz9CuyBpk3Fo6IyNf6hZx9MHdDII8Fsl1/85iaoSOAAAJpBajDJAYCCCDgrYDWOuy7Btby5cvlvPPOkwEDBlhNJbMSqqHP888/L2eddZb86Ec/sppUhYWF9ld27dplNaNef/11mTx5shx55JHWz7Zv325tLTSrrb78+/u++Nprr8nZZ58tEyZM2O+eDcVjfp7thDHnX5lzsPZ9ik79prS65sZMQuWaLAi8MDt1PtaaLenfWPi1fmHrjKxB3WlkZWE6eITPBbJdf33OyfAQQACBRgtQhxtNxhcQQAABRwW01mHfNbBMQ8ls+TMrpn77299KKFT//6D/8pZD03Q64YQT9pv4xx57zFqVddddd8k111xj/dxM6Omnny7jx49P2ygzq7ouuOACKS8vz3gl2JcfnO2EMW8gNG8i3PcpGHGUlPzhr47+S8DNmidQXpWU/5g3Fs6Oybbd6d9YeMrgsHxjaET6dm7a2WvNi5BvI+APgWzXX3+oMQoEEEDAOQHqsHOW3AkBBBBoioDWOuy7Bta+ZtOjjz4qBx98sNx+++0ydepU61yr733ve/sdyG5WUl188cWyZs0amTRpkvTv33+/+TWHs48ZM8baZmi2GJpthM8884y10uuWW26xfgUCtd8MV1FRYTW7zIHy06ZNa/Q2wmwnTLKqUracOtYee7hnb2n38FNNyXW+47LAxp2JVCNrVlyi8f0bWSYTTx8akdOGhqV3JxpZLk8Ht/ehQLbrrw8JGRICCCDQLAHqcLP4+DICCCDQbAGtddhXDSxz/pQ5r8r8OuaYY2Tx4sVW48qcZzV//nzZtm2bjBw50loxNWzYMGtSzSHtZqWU+dR1ZpZ5I+G3v/1t6dy5s/32QtPIuvbaa2utyvpqlpgVYOaA9yeeeEIuvPDCRiWRFwmz7eIzJf7FOivOYKvWUvrcKyJhXnXXqInL4sXLNyas1Vgvz4umfWooKHLakLDVzOrZkUZWFqeGR+W4gBf1N8fJCB8BBBBwVIA67CgnN0MAAQQaLaC1DvuqgVVWViY//OEP5fHHH5dTTz1V7rnnHunVq5c1WWallTnfyqzIMj975JFHrIZUuubUV2c33TWZNKcyuaauTPIiYXZed6VUz59th9T+secl1OXgRic7X8iuwLzVcZk8KybvLU3/xsJIqKaR1b0Djazszg5Py0UBL+pvLjoRMwIIIOCWAHXYLVnuiwACCGQmoLUO+6qBZc6duv76661VVffff78ceuihtWZn34HsZpuhaWCZQ9i1N7AySy9nrip95l/Scs5M+2abrrhWKnv2debm3MV1gcWbW8kHa9rK0i2t0j4rEkrIqIN3yKiuO6Rjy2rX4+EBCCCAAAIIIIAAAggggAACuSuwb+ealhH4qoGVCeqTTz4pF110kfzgBz+QP//5z1az66vbA796Hy9XYGUyJqeuafvqi9LmzZft2209b4LsGZJ66yKf3BFYsLG1zFjbVpZtbZk26ELTyOq6Q0Z23S4ditNvP8yd0RIpAggggAACCCCAAAIIIICAGwI0sNxQbcQ9v3ogu9lauO98KtPc6tKly35329fAMofCm+2J7dq1sw5nv+KKK+Tvf/+7dbh7us++LYRPP/201SRrzMeLJXuVU56Xsr/cbofZ8pIfSvH5321M2FyrSODtJXH575yomC2G6T6tWgRSZ2QNiUjntrVfQqBoGISCQNYFvKi/WR8kD0QAAQQUC1CHFU8OoSGAQF4IaK3DvluBVV1dLeZXq1bpt1G9++67Mm7cOPuNgpWVlbyFcO+/gtUzp8vOm66x/4UsOuMcaXX19XnxL6ifB/nGwphMmRuTBWvTN7LaFO1tZA2NSKc2NLL8nAuMLTMBrf/Bzix6rkIAAQRyX4A6nPtzyAgQQCC3BbTWYV81sF588UU544wz5NJLL5W//vWvUlxcvF/W7Fs5ZVZH3XTTTRKNRuWGG24Q81bB1157TU444YQ6v3PXXXfJNdekGjxmQk8//XQZP3689VbD1q1b1/re+vXrrZVdpplW19sN60tpLxImtnK5bL8s9UZG8yk4aqyU/PZPuf1vHtHbAq8tiMmLc6KyZF0irUpJscg3hhZYq7I6tKaRRerkr4AX9Td/tRk5AgggsL8AdZisQAABBLwV0FqHfdXAWrRokZxzzjnWTJttewMHDqw16xs2bLCaW2YV1n/+8x85/vjjrZ8///zzctZZZ8mPfvQj602FhYWF9vf2Hfz++uuvy+TJk+XII1NnQpmth+YQ+BkzZtT6/X1fNM2ws88+WyZMmLDfPTNJRS8SJrlnt2w54zg7vHDf/tLugccyCZdrckjg5fkxa2vh0i/SN7LatwzI6UMjctrQsJi/54NAvgl4UX/zzZjxIoAAAvUJUIfJDwQQQMBbAa112FcNrFgsJrfccovcdtttcuqpp8o999wjvXr1smbeNK9+9rOfWWdYXXXVVVZTqaioyPqZeXuhOcfqjTfesFZimUPeTRNrz549cuedd8qtt95qbznc9519TbLLL79cxo4daz8rmUzKrFmz5Oqrr5Y1a9ZYjTTz88Z+vEqYbeefLvHNG61wAyXtpMO/X21s6FyfIwKmiTVlblyWb0y/tdCswjKrscyqLLM6iw8C+SLgVf3NF1/GiQACCDQkQB1uSIifI4AAAu4KaK3Dvmpg7WtGXXfddVajymzrGzx4sDWz8+bNk7KyMuu8K/P2wY4dO9aa8Q8++ECuvPJKmT9/vvTr10+6du0qy5Yts95SeOKJJ8rf/vY36du3b63vmAaXaZaZX/ueZbYkmlVZ5p/N75uD3sPhcKOzy6uE2fHjSyW66GM73tKnpkiwY6dGx88XckMgnhBrNdZ/58Rk1Zb0K7LMuVjWiqwhYTHnZfFBwO8CXtVfv7syPgQQQCBTAepwplJchwACCLgjoLUO+66BZaavqqpKpkyZIo888oiYtw6az+jRo63tg6eddlqtLYJfnu5Vq1bJvffeKy+99JKYNw8OGTJEzj33XGur4FcbXvu+99VnRSIRa2uiaYaZw+KDwWCTMsqrhCn7/S+l8q3X7Jjb3vMPiQw4oklj4Eu5I1AVS1qrsUwza+3W9I0s86ZC88ZC08gybzDkg4BfBbyqv371ZFwIIIBAYwWow40V43oEEEDAWQGtddiXDSxnp86bu3mVMHseulfKJz1uD7rNzX+QwnGps8L4+F+gvDpprcYyby1cvz19I+ugdkHrfCzTyCouoJHl/6zIvxF6VX/zT5oRI4AAAukFqMNkBgIIIOCtgNY6TAPL27yo8+leJUzF5Emy+281bx5secVPpPjsmjcTKuUiLIcFyir3bS2MyqZdybR371oatJpYZlVWYcThALgdAh4KeFV/PRwyj0YAAQRUCVCHVU0HwSCAQB4KaK3DNLCUJqNXCVP9/juy81fX2yrFZ10gLa/8iVIlwnJbYMeepPx3buqthVt3p29kde8QtM/IioTcjoj7I+C+gFf11/2R8QQEEEAgNwSow7kxT0SJAAL+FdBah2lgKc05rxImtuwT2X7ld2yVwrHHSZtf3a5UibCyJWCaV9Zh73NjYppa6T49O5rD3gusVVmhph39lq3h8BwE6hXwqv4yLQgggAACKQHqMJmAAAIIeCugtQ7TwPI2L+p8ulcJk9ixXbae/XU7rsihh0vbe/+pVImwsi1gthOm3loYFbPNMN2nd6fUGVnmzYWckJXtGeJ5Tgh4VX+diJ17IIAAAn4QoA77YRYZAwII5LKA1jpMA0tpVnmZMFvOOUmS27dZMsEOHaX06ZeUKhGWVwLmgHdz0Ls58N0c/J7u07ezOSMrIicNCkuYFVleTRXPbYKAl/W3CeHyFQQQQMB3AtRh300pA0IAgRwT0FqHaWApTSQvE2bHD78n0aWLbZkOz70qgbbtlEoRlpcCa7cmrNVYU+bGpSpW19bCoNXEOnlQRFoWehktz0YgMwEv629mEXIVAggg4G8B6rC/55fRIYCAfgGtdZgGltLc8TJhdv3651I17S1bpt39j0n4kP5KpQhLg8CqLaaRlTrsPZ5IH9GBbYNy8qCwnDQwJKWtWZKlYd6IIb2Al40SB5wAACAASURBVPWXOUEAAQQQ4AwscgABBBDwWkDrn4dpYHmdGXU838uE2fPA3VL+76fsyEp+c6cUHD1OqRRhaRJYvjFurcYyjay6Pu1aBlKNrEFhOagdjSxN80csKQEv6y9zgAACCCBAHSYHEEAAAa8FtP55mAaW15mhsIFV8dxE2f33v9iRtbrqp1L0zXOVShGWRoHlGxLyyscx61dFHWdkFReInDQoYjWzenWikaVxHvM1Jq3/wc7X+WDcCCCQfwLU4fybc0aMAAK6BLTWYRpYuvLEjsbLhKl6Z6rs+u0v7FiKz/uOtLz0KqVShKVZYN0208iKy8vzo7J9T/ozsoIBsc7HMo2sQw+ikaV5PvMlNi/rb74YM04EEECgPgHqMPmBAAIIeCugtQ7TwPI2L+p8upcJE/tkoWy/6v/s2AqP+7q0ufG3SqUIKxcEtu1OWk0s08wybzCs6zP+cLO1MCJDutPIyoV59WuMXtZfv5oyLgQQQKAxAtThxmhxLQIIIOC8gNY6TAPL+bl25I5eJkxi62bZ+u1T7XFEBg6Rtnc96Mi4uEl+C5RXJa1thS/Pj8lnm+puZI0+JGStyDqqbzi/wRi9JwJe1l9PBsxDEUAAAWUC1GFlE0I4CCCQdwJa6zANLKWp6HXCbDlzvCTLdlk6oQMPkvaP/0epFGHlokAyKXtXZMVk0ed1N7KG90w1so4ZQCMrF+c5V2P2uv7mqhtxI4AAAk4JUIedkuQ+CCCAQNMEtNZhGlhNm0/Xv+V1wmz7/oUSX7EsNc5wWDo896oEWrV2fdw8IP8E3lqcOux91mfxOgd/eNdUI+ukgTSy8i9Dsj9ir+tv9kfMExFAAAFdAtRhXfNBNAggkH8CWuswDSylueh1wuy8+Tqp/uA9W6fdwxMl3LOPUi3C8oPAjOWpw96nLa27kdW3c9A68P2kQWEppJflh2lXOQav669KFIJCAAEEsihAHc4iNo9CAAEE0ghorcM0sJSmq9cJs/ueO6TixedsnZLb/iIFRx6tVIuw/CQwb3VcXpkfk9cXxuocVtf2Aeuwd7Mqq6Q44KfhMxYFAl7XXwUEhIAAAgh4KkAd9pSfhyOAAAKitQ7TwFKanF4nTMXTj8nuR/5m67S65hdSdOqZSrUIy48CS79IWI0ssyorWseirI5tAlYTy6zK6tSGRpYf88CLMXldf70YM89EAAEENAlQhzXNBrEggEA+CmitwzSwlGaj1wlT9earsuu2m22d4osukZbf+75SLcLys8CarUl5eV7UOidrV0Uy7VDbFKUaWWZrYbfSoJ85GFsWBLyuv1kYIo9AAAEEVAtQh1VPD8EhgEAeCGitwzSwlCaf1wkTXTBPdlxzua3T4qTTpfVPaxpaStkIy8cCm3YlrRVZppG1cWf6NxcWhs3WQrMiKyzmvCw+CDRFwOv625SY+Q4CCCDgJwHqsJ9mk7EggEAuCmitwzSwlGaT1wmT2LhBtl74DVunYOiRUnJHzZZCpWyElQcCZRVJeXlvI2v1lvSNLMPw9YGpRtYRXUN5oMIQnRTwuv46ORbuhQACCOSiAHU4F2eNmBFAwE8CWuswDSylWeZ5wiQTsuWM4yRZXm4Jhbv1kHb/nKRUi7DyUSAaS1qrsV75OC6frK/7zYXHHBqyDnwf0YtGVj7mSVPG7Hn9bUrQfAcBBBDwkQB12EeTyVAQQCAnBbTWYRpYStNJQ8Jsu+TbEl+90hIKtCiS0n+/KoHCFkrFCCufBd5YmDrsfd7quldkjeoTkvGHh+XYAeF8pmLsGQhoqL8ZhMklCCCAgG8FqMO+nVoGhgACOSKgtQ7TwFKaQBoSZscNP5LorBm2ULtHn5Vw1+5KxQgLAZFpS1NnZH2wrO4VWeZsLNPIMr/aFvPmQvJmfwEN9Zd5QQABBPJZgDqcz7PP2BFAQIOA1jpMA0tDdqSJQUPClN19m1S+NNmOru2d90lkyAilYoSFQI3A7JVxq5H15qJYnSylrQJ2I6tXJw58J3++lD+zZ1v/MGzYMFgQQAABBDwQ0PDnYA+GzSMRQAABNQJa6zANLDUpUjsQDQlT/sQ/ZM+/HrQDa/OzW6TwxFOVihEWAvsLLF6XsLYWvr4wLubMrLo+1oqsw0IyojfbC8kjEQ31l3lAAAEE8lmAOpzPs8/YEUBAg4DWOkwDS0N2pIlBQ8JUvfaS7LrjVju6lhOukOJzLxaJRJSqERYC6QXWbk3I1EVxeX1hVDbsqLuRNaR76pys8UeEJcyirLxNJw31N2/xGTgCCCAg/B8JJAECCCDgtYDWPw/TwPI6M+p4voaEic6dJTuu/0GtCEOdD5TC8adIixNOkdBBXZXqERYC6QXKq5MydWHMamYtWFv3OVndOgTlhL3nZHVqwzlZ+ZZPGupvvpkzXgQQQODLAtRh8gEBBBDwVkBrHaaB5W1e1Pl0DQkTX7dWtn33rPQxBoJSeMLJUnTCqRIZMlypImEhULeAOej9jYVReXtJ3Y2sVi1qzsk6tAtLsvIlnzTU33yxZpwIIIBAOgHqMHmBAAIIeCugtQ7TwPI2L1Q3sCQalZ2/vFaqZ8+sV8k0sFqYVVnjTxYJhZSKEhYC6QU+3ZCwVmW9vjAmO8vr3l44tn/qzYWjDyHH/Z5LWv+D7Xd3xocAAgjsE6AOkwsIIICAtwJa6zANLG/zQncDa290ic0bpfyZx6Vi8qR6tUJdDpYWJ55qNbKCnbsolSUsBNILbNuTlDcWmO2FMVm+MVEn04CDglYjy2wxLC5ke6Ef80nrf7D9aM2YEEAAgXQC1GHyAgEEEPBWQGsdpoHlbV7kRAPry0FWvPCsVEx6QuIbv6gz9kCkwNpeaFZlRQYOUSpMWAjULfDm4pjVzJq5ou7thZ1LarYXdi1le6Gf8knrf7D9ZMxYEEAAgfoEqMPkBwIIIOCtgNY6TAPL27zIuQbWvoCr534kFc88LtWzZtQrWDB8lBSOP1laHH+SSIDVKkrTjbDqEJi/Jm4f+l4ZTb+9MBISe0XWoO5sL/RDMmn9D7YfbBkDAgggkIkAdTgTJa5BAAEE3BPQWodpYLk35826s9aE+eqg4us/l4r/PGP9qu8T6tbDenOhaWQFO3Vulg1fRiDbAuu2p95eaA59N39f12dkn5DVzDpuQDjbIfI8BwVypf46OGRuhQACCKgSoA6rmg6CQQCBPBTQWodpYClNRq0JUydXdbVUvPpfa1VWfMP6Oi8LFBVbZ2QVjj9JIocNUqpPWAikFzCrsKYuSq3KMquz6vr06RyS8YelmlntWrLyMNfyKefqb64BEy8CCCDQgAB1mBRBAAEEvBXQWodpYHmbF3U+XWvCZMJV/dEH1oqs6g/fr/fygpGjU82sY0/M5LZcg4AqAXM+ljkny5yXVdfHNK9ME8v86nMA52SpmsB6gsnl+psrxsSJAAII1CdAHSY/EEAAAW8FtNZhGlje5oUvG1j7BhVfuVwqXv6vVDz/VL3K4V59pPD4k6TF8SdLsENHpTNCWAikFzBvLDRvLjTNLPMmw7o+xx+WamQd2ZtzsrTnktb/YGt3Iz4EEEDAKQHqsFOS3AcBBBBomoDWOkwDq2nz6fq3tCZMUwaeLNsllVNfkYrnnxZzZlZdn0Cr1tJifKqRFT708KY8iu8g4JnAzvKkvL4wZm0v/HRDos44BnevOSerMOJZuDy4HgE/1V8mGgEEEMhFAepwLs4aMSOAgJ8EtNZhGlhKs0xrwjSXq2raW1L5vxel+sPp9d6q4Ohx1oHvheOOb+4j+T4CWRd4e0ncOvD9g2V1n5N1YNugjO0fkmMODcshB7K9MOuTRANLEzmxIIAAArUE/PrnYKYZAQQQyBUBrXWYBpbSDNKaME5xxT5ZKJVvvCIVkyfVe8tw3/6pRtZxX5dg+1KnHs99EMiKwIK1cfvQ9/LqurcXHt03JMcMCFsNrUiIQ9+zMjk0sLxm5vkIIIBAnQJ+/3MwU48AAghoF9Bah2lgKc0crQnjNFdi8yZre2Hl/ybXu70wWNJOCo//utXMCvcb4HQY3A8BVwU27DDbC6NWM2vt1rq3Fx7UPmCtyDK/enViVZark0IDyytenosAAgg0KJAvfw5uEIILEEAAAY8EtNZhGlgeJURDj9WaMA3F3eSfJ5NSZRpZU18R8xbD+j4FY46VFseeyPbCJmPzRa8EorGkvLk4Lm8ticlHK+reXmji+1q/kIwzzawBYWFNVnZnLO/qb3Z5eRoCCCDQoAB1uEEiLkAAAQRcFdBah2lguTrtTb+51oRp+ogy/2Z03mypnPqyVL78Yr1fCvfoLYXHjJfCceMl1LV75g/gSgQUCCz8PC5vm2bW4pjsKK97e2H3DkFrRda4Q0Ni/p6P+wL5XH/d1+UJCCCAQMMC1OGGjbgCAQQQcFNAax2mgeXmrDfj3loTphlDavRX45+vsVdl1ff2QgkGrUZWi3EnSMHocY1+Dl9AwEsB8/bCt5aYZlZMzJlZdX3MKiyzGsusyjKrs/i4J0D9dc+WOyOAAAKZCFCHM1HiGgQQQMA9Aa11mAaWe3PerDtrTZhmDaqJX05WVtiNrOjHc+u9S7hPP2trobUqq8vBTXwiX0PAG4GPPks1sswWw6po3TGY87H2nZVlzs3i46wA9ddZT+6GAAIINFaAOtxYMa5HAAEEnBXQWodpYDk7z47dTWvCODbAJt6o+sPpUvX2G1L1zhuSrKqq8y6BggIpNCuyTDNr1JgmPo2vIeCNgDn03TSxTDNr+ca6D303byw0by48ZkBIju4b9iZYHz6V+uvDSWVICCCQUwLU4ZyaLoJFAAEfCmitwzSwlCab1oTRwhX/Yl2qkfXuVIkt+6TesMxbC1vsPSsr2KmzliEQBwIZCbz7SUzeXhKXd5bE6r3+kANTq7JMQ+vAtpyVlRFuHRdRf5ujx3cRQACB5gtQh5tvyB0QQACB5ghorcM0sJozqy5+V2vCuDjkJt+66v13rGZW9btTJRmr+3/kB4qKrFVZ5rysguGjmvw8voiAFwIrNyfkrcWpLYbrtte9KqswIvb2wiN7c1ZWU+aK+tsUNb6DAAIIOCdAHXbOkjshgAACTRHQWodpYDVlNrPwHa0Jk4WhN/kR1qHv77xhNbNiK5fXe5/IYQOlcOzxVjMrWNqxyc/kiwhkW6A6JvY5WR+uqPvQdxPXoV2C1qHv5vD3jq05KyvTuaL+ZirFdQgggIA7AtRhd1y5KwIIIJCpgNY6TAMr0xnM8nVaEybLDE1+XPV7b0rl3rOy6rtJoHXr1NsLxx4vBUNHNPl5fBEBLwQWrzOrsswWw5hs252sM4SWhQEZd2jIWpk1rCershqaK+pvQ0L8HAEEEHBXgDrsri93RwABBBoS0FqHaWA1NHMe/VxrwnjE0eTHxlZ9Zq3Kqn5nqsTWrKz3PpGBQ6y3F5rzsgIl7Zr8TL6IQLYFdpYnrSaW2WK4YG39q7KO6BqyVmWN6x+S9q1YlZVurqi/2c5gnocAAgjUFqAOkxEIIICAtwJa6zANLG/zos6na00YpVwNh5VMWFsLK00za9rb9V5vmlf7Dn03TS0+COSSwOyVcXlrSeqsrIrquldltSkKpM7KGhCWQd049P3Lc0z9zaWMJ1YEEPCjAHXYj7PKmBBAIJcEtNZhGlhKs0hrwijlalRYsRXLUmdlvfO6xNd9Xu93zbZCs73QbDM02w35IJArAht2JuTtxXFri+HyjXUf+m7Gc0TXoHytX1i+1i8knUpoZlF/cyXLiRMBBPwqQB3268wyLgQQyBUBrXWYBpbSDNKaMEq5mhRWMlptv72w6oP36r2HOejdHPhuDn43B8DzQSCXBKYtje/dYlj3WzrNeFpEJNXI6h+S0YeEc2mIjsZK/XWUk5shgAACjRagDjeajC8ggAACjgporcM0sBydZudupjVhnBuhrjvFPl1iHfpe/e4bEt/wRb3BFQwflWpmmVVZRUW6BkI0CNQjsHKzWZUVk7eWxGTdtrq3F5pb9OgQtBpZY/qFpc8B+bUqi/rLv0YIIICAtwLUYW/9eToCCCCgtQ7TwFKam1oTRimXY2ElKyusVVnWwe8ffVDvfYOdOluHvheOO14i/Q9zLAZuhIDbArG4WE0ss8VwxvL6V2WZWEb1STWyzBbDVi38f/A79dftDOT+CCCAQP0C1GEyBAEEEPBWQGsdpoHlbV7U+XStCaOUy5WwYksWWquyzFlZiS2b631GZMgIKRxzjPXLbDfkg0CuCJjzsaYtjYnZZmhWaNX3KW0VsBtZQ3qEcmWIjY6T+ttoMr6AAAIIOCpAHXaUk5shgAACjRbQWodpYDV6KrPzBa0Jk53R63pKYndZakXWO1Oles6H9QYXKG5pNbEKRh8jhaPH6RoI0SDQgMD7y+Ly3icxmfZpXMqr6t9iOOCgkLXF0JyZdWBbf63Kov7yrwoCCCDgrQB12Ft/no4AAghorcM0sJTmptaEUcqVtbCiC+ZZK7Kq3pkqie3b6n1uqFsPKRxzrNXQCh9yaNZi5EEINFdgS1lS3tu7Kmve6ni9t4uERL7W32wvTG0xDPigl0X9bW4G8X0EEECgeQLU4eb58W0EEECguQJa6zANrObOrEvf15owLg03526b3LlDKt95Q6ree0uicz9qMP6CYSNTK7OOHifB0g4NXs8FCGgRWLwuYa/KWr+9/i2GXUuDdiPrkANz9+B36q+W7CMOBBDIVwHqcL7OPONGAAEtAlrrMA0sLRnylTi0JoxSLk/Dii1dLFXT35Hq6W9LbPXKemMJtmotBaPHSeFo08wa62ncPByBxgiYg9/3rcoyWwxj8fq3GI7oldpeOKZ/WEpy7GWd1N/GZAbXIoAAAs4LUIedN+WOCCCAQGMEtNZhGliNmcUsXqs1YbJIkJOPqnrfNLLesRpayd1l9Y4h3KOXdVaW+RU5pH9Ojpeg81Ng3faktSpr+qdxWbyu/i2GpnllmlimmWWaWrnwof7mwiwRIwII+FmAOuzn2WVsCCCQCwJa6zANLKXZozVhlHKpCyuxbavVyKqc/pZEZ81sML6ItcUwdV5WsF37Bq/nAgS0CMxdbbYYRq2D37eW1b8qy2wrNOdkmWaW2W6o9UP91TozxIUAAvkiQB3Ol5lmnAggoFVAax2mgaU0Y7QmjFIu1WHFln2yd4vhOxJbubzeWAOtWtuNrIJRY1SPi+AQ+LLAnqrUqizTyPpgWf2rssxB7/saWeYAeHMQvKYP9VfTbBALAgjkowB1OB9nnTEjgIAmAa11mAaWpiz5UixaE0YpV86EVTVjmnVWllmdldi1s964wz37pM7LMm8x7NMvZ8ZIoAis3Fxz8PuKjfUf/H5g20Dq4Pf+IRlwkI5OFvWXHEYAAQS8FaAOe+vP0xFAAAGtdZgGltLc1JowSrlyLqzEzu2ps7KmvS3VH77fYPwFI45KvcVw9DESbNuuweu5AAEtAjOXx+3D38sq699iOKRHSMb0C8uoPiHpXBLwbAjUX8/oeTACCCBgCVCHSQQEEEDAWwGtdZgGlrd5UefTtSaMUq6cDiu2Ypm1Kssc/B5b8Wm9Ywm2Kdm7KutYKRg5OqfHTfD5JbBtT80Wwzkr699iGA6JHNUnJEf1TTWzSoqz28yi/uZXbjJaBBDQJ0Ad1jcnRIQAAvkloLUO08BSmodaE0Ypl2/CMquxTCPLNLQSO7bXO65wrz7WeVkFR4+TcJ9DfGPAQPwv8Mn6hL0q6/Nt9W8xbN1C5KhDwlZDyzSzCsLuN7Oov/7PQUaIAAK6BajDuueH6BBAwP8CWuswDSyluac1YZRy+S6sZNkuqTKrsswWwxnTGhxfwZFHS+HoY6xthoGStg1ezwUIaBBIJEWmLa3ZYlgdq3+L4QElQauJZZpZI3q7d14W9VdDdhADAgjkswB1OJ9nn7EjgIAGAa11mAaWhuxIE4PWhFHK5euwYqtWpM7Lmv62xD79pN6xWlsMR46RglGjrS2GgRZFvrZhcP4R2LAjKdM/jckHy2Iyd3X9q7LMqHt0TDWzzK8jujrbzKL++ievGAkCCOSmAHU4N+eNqBFAwD8CWuswDSylOaY1YZRy5U1Y1bNm7N1i+I4ktm2pv5lV2tFqYhUeNcZqakkwmDdODDS3BZZvSFiNrA9WJGTp+vrPyzIjPbRLUEb1TZ2Z1btT8/Oc+pvb+UP0CCCQ+wLU4dyfQ0aAAAK5LaC1DtPAUppXWhNGKVfehZXcs9tqZFVNe0uq33+3wfGHDjzIamYVjBojBcNHNXg9FyCgRWD+mrjMWB6XD5bFZe3WhldmDe1Rc/h7l3ZNOy+L+qtl9okDAQTyVYA6nK8zz7gRQECLgNY6TANLS4Z8JQ6tCaOUK6/Diq1ZuXeL4TsS+2RRgxbh7j3tbYaRgUMbvJ4LENAisK+RZVZnbd1d/3lZwYBYq7KO3vsmw3YtM29mUX+1zDhxIIBAvgpQh/N15hk3AghoEdBah2lgackQGlhKZyK3woounC/VM6dbB7/HVi5vMPhwn372yqzIoYc3eD0XIKBBoLxaUlsMl5mVWTGpjNYfVctCsbYXWm8y7BuSFpH6m1la/4OtwZ4YEEAAgWwIUIezocwzEEAAgboFtNZhGlhKs1ZrwijlIqw0AtE5H0rVjGlWQyu+bm2DRpEBR9grs8K9D2nwei5AQIPAlrKk3ciauaLh87I6tA5Yzax9B8CnGwP1V8PMEgMCCOSzAHU4n2efsSOAgAYBrXWYBpaG7EgTg9aEUcpFWPUJJBNSPWO61cyKzpwm8S2bG/QqGDx878qs0RLq2qPB67kAAQ0Ca7aYw9/j8v7ymCxc2/B5Wd1K977JsG9IBnWreZMh9VfDbBIDAgjkswB1OJ9nn7EjgIAGAa11mAaWhuyggaV0FvwXVrKywtpeaFZlVX3wniR3lzU4yIIRR9nbDEOduzR4PRcgoEFgyfq9bzJcFpfPNjXczOp3YKqZZVZn7Vo31xrCsGHDNAyFGBBAAIG8E9D6P5zybiIYMAII5K2A1jpMA0tpSmpNGKVchNUEgeTOHfYWw+oZ70myurr+u4TDUmjeZDhyjBSMGi3B9h2a8FS+gkD2BWavTJ2VNWN5Qr7Y0XAzq1f7chnQcbecc2wPObh95oe/Z39kPBEBBBDwpwB/DvbnvDIqBBDIHQGtdZgGltIc0powSrkIq5kC8U0bUoe/fzBNqj+c3uDdAsXFUmgaWaahNWqMBFq1bvA7XICA1wLReOrw931vM9xVUf+bDE28I3qHZUTPoPXXbqU0s7yeQ56PAAL5IcCfg/NjnhklAgjoFdBah2lgKc0ZrQmjlIuwHBSIr12d2mI44z2Jzpvd4J0DJW1rrcwKFLZo8DtcgIDXAjvLk3YjyzS1Yg0vzJKhPUIyvFdIjuwdkp4dg14PgecjgAACvhXgz8G+nVoGhgACOSKgtQ7TwFKaQFoTRikXYbkkEFvxqVR9kDr8PbpkYYNPCXbsZG0xtLYajhotEuB/5DeIxgWeC2zYYd5kGJP3l8dlzsqG32RoAh7YLSgjeoVlRK+Q9O1Mnns+iQSAAAK+EuDPwb6aTgaDAAI5KKC1DtPAUppMWhNGKRdhZUEgtnjB3jOzpklsxbIGnxg6qKtYB8APGymR4SMlEClo8DtcgIDXAis2JeTf76yVJZtayZqdma0mPOzgkNXIMr/6d6GZ5fUc8nwEEMh9Af4cnPtzyAgQQCC3BbTWYRpYSvNKa8Io5SKsLAtUz/1IqmdMF3P4e3zd2gafbq3MGjbKamQVDh/FmVkNinGBlwL76m/LA4fIR5/FZeaKmCxZl8EeQxExbzO0mlm9w3L4wTSzvJxHno0AArkrwJ+Dc3fuiBwBBPwhoLUO08BSml9aE0YpF2F5KFA9Y5pUz5xmrc5KbN7UYCTBNiUSGT7KWplVMHykBEs7NvgdLkAgmwLp6u+nXySsRtZHnyVk0eeZbTPsc4A5/D0kw3uGZHD3UDaHwLMQQACBnBbgz8E5PX0EjwACPhDQWodpYClNLq0Jo5SLsBQIJKsqrVVZ1uHvM6dLYtfOhqMqLLRWZBUMHyWRYSMl1OXghr/DFQi4LNBQ/f10Q0I+WhGXD1fEZOHnma3MMoe+7zsA3hwGzwcBBBBAoG6BhuowdggggAAC7gporcM0sNyd9ybfXWvCNHlAfDGvBJK7y6R61gypnjVTqmfPyGhllgEyK7Iiw0ZJ4YhREurRO6/MGKwegcbU3+UbE/Lh8ph8+FlCFqzNbGVW19KgDO8ZlCN7h2V4r6AEAwE9gycSBBBAQIFAY+qwgnAJAQEEEPCdgNY6TANLaappTRilXISlWCAZrZbo7A9TDa3ZMyW+dnVG0UaOGGyvzIr0Pyyj73ARAk4INLX+mmaWOTPLNLQ+XpvZyqwD2wbsRtaRvcISZnGWE1PIPRBAIMcFmlqHc3zYhI8AAgioEdBah2lgqUmR2oFoTRilXISVQwLRebOtVVlmdVZs2ScZRR7u2z/1RkOzQmvg0Iy+w0UINFXAifr72aaEfGi2GX4Wl/mrM1uZ1akkKCN6mnOzwjKiV1BaRFiZ1dQ55HsIIJDbAk7U4dwWIHoEEEDAWwGtdZgGlrd5UefTtSaMUi7CylGB6JKFEp2TWp0VXTAvo1GEuve03mhomlkFI0aJBHjTW0ZwXJSxgNP1d6VpZpmVWStiMm91ZiuzSlsFUmdm9QpZf23VgmZWxhPIhQggkPMCTtfhnAdhAAgggECWBbTWYRpYWU6ETB+nNWEyjZ/rEGisQGzVCmtVVnT2TOuvkmz4f+iHOndJbTM0zaxhIyVQVNzYx3I9AvsJuFl/V20xZ2bFra2Gc1ZltjKrpCiQepthr5AM6xmS9i1pZpG2CCDgbwE367C/5RgdAggg4IyA1jpMA8uZ+XX8LloTxvGBckME0gjEN6xPrcoyZ2fNniHJ8vIGnYLt2kvB8L3bDIePlGBJuwa/WTXyqwAAIABJREFUwwUIpBPIVv1dvWXv2ww/i8vslZk1swojIsN7mkZW2GpmHdyeZhZZjAAC/hPIVh32nxwjQgABBJwR0FqHaWA5M7+O30Vrwjg+UG6IQAMCiR3b7TcaRufMlMS2rQ2aBYpb1nqjYbBT5wa/wwUI7BPwov6u2WoOgE+90XBWhs0sE+/g7qlVWaapdciBbKclixFAwB8CXtRhf8gxCgQQQMAZAa11mAaWM/Pr+F20JozjA+WGCDRCIFlZYW0v3HcIfOKLdQ1+OxAOS2RYaothZMhwCffs0+B3uCC/Bbyuv2utZlbqAPiPVmS2MsvM2CGdgzLM2mYYliHdaWbldxYzegRyW8DrOpzbekSPAAIINF9Aax2mgdX8uXXlDloTxpXBclMEmijw5WZWfOXyjO4S7n+YRAYPl8KhI6yGFofAZ8SWVxdpqr/rtpkD4BMye2VM5qyMS1Uss6k4qH3QWpU1tEfQWqFVVMBWw8zkuAoBBDQIaKrDGjyIAQEEEMi2gNY6TAMr25mQ4fO0JkyG4XMZAlkXiC6an1qdNWuGxJYszOj5oQMOtJpYpqFVMGS4BEs7ZvQ9LvK3gNb6u21P0mpimcPfzV83lyUzmoh2LQNWE2toj9RWw9LWNLMyguMiBBDwTEBrHfYMhAcjgAACWRbQWodpYGU5ETJ9nNaEyTR+rkPAS4HYik/tZlZ07keZhRIpsJpYppllNbX69s/se1zlO4FcqL+xhNRqZq3Y1PBbO81EFUYC9qos09TqVspWQ98lMANCwAcCuVCHfcDMEBBAAIE6BbTWYRpYSpNWa8Io5SIsBOoUiH2+RqJzPhTTyKqe/aEky/dkpBXu279WQysQKcjoe1yU+wK5WH8/WZ/aZjh3dULmrsr83KxB3cwWw9QbDft3oZmV+9nLCBDwh0Au1mF/yDMKBBBAICWgtQ7TwFKaoVoTRikXYSGQkUBi545UI8s0tOZ8JPEN6zP6ntlaaFZlFexdnWW2HvLxr0Cu19/125MyZ1VM5qxKyJyVMSmrzGyu+hyQOi/LOjurZyizL3EVAggg4IJArtdhF0i4JQIIIJBVAa11mAZWVtMg84dpTZjMR8CVCCgXSCbtZlb1nI8k9umSzAIOBFPNrKEjrIaWORSej78E/FR/d1eZrYY1zax12zM7N6tLu9S5WftWZxWzANFfSc5oEFAu4Kc6rJya8BBAAIG0AlrrMA0spQmrNWGUchEWAs0WiC1faq/MMiu0JJHZmULhnn1qHQQfKCpudizcwFsBP9ffeavjMntl3NpmuGR9ZjnetnhfM8s0tELSgUPgvU1Qno5AHgj4uQ7nwfQxRAQQ8IGA1jpMA0tpcmlNGKVchIWAowLxjV/YZ2aZLYeJHdszun+gpF3q3CyzQmvICAl1OTij73GRLoF8qb+fbTLnZsVl7t6mViyDo7MiIbHfaDi4e0h6H8C5Wbqyl2gQ8IdAvtRhf8wWo0AAAT8KaK3DNLCUZpvWhFHKRVgIuCaQrCj/0rlZsyS2ZmXGz4oMGmY3tCKHDcr4e1zorUA+1t8tZebcrHjq18q4bN2d2VZD08Aa1C0kA7sFZXC3kLQuCng7eTwdAQR8IZCPddgXE8cgEEDANwJa6zANLKUppjVhlHIRFgJZE4gunG9vNYwunJfxc0Nde+xdmTVcIoOHS7B1m4y/y4XZFcj3+lsVS8rcVXvfargqISs3Z7bV0JyTNah7yGpomb8e0pnVWdnNXJ6GgH8E8r0O+2cmGQkCCOSqgNY6TANLaUZpTRilXISFgCcCsdUra201TFZWZBRHoFVriQwcKgWDh1p/Dffpl9H3uCg7AtTf2s6L19U0s+avyWCf4d6v9+wYlIGmmWVWZ3UPSUkxq7Oyk8E8BYHcF6AO5/4cMgIEEMhtAa11mAaW0rzSmjBKuQgLAc8FEtu31WpmxTdtyDimcK8+extawyQ8cKgE25Rk/F0udF6A+lu36efbkmIOgjeNrPmrM99qWBgRGdw9bDWzBnYNyqEHhZyfOO6IAAK+EaAO+2YqGQgCCOSogNY6TANLaUJpTRilXISFgC6BeNxqZlXN/tD6q3nDYaafQHGx1cxKrdAaJuFDDs30q1znkAD1NzPIaDwpC9Ym7WbWgrWZr87qVhqQQfsaWt2CUtqK7YaZqXMVAvkhQB3Oj3lmlAggoFdAax2mgaU0Z7QmjFIuwkJAtUB06eJaq7MaE2y4R6/UNsO9Da1g23aN+TrXNkGA+tsENBH5YkdC5q9OWA2tj9fEZcPOzA6CN2823HdullmhddjBrM5q2gzwLQT8I0Ad9s9cMhIEEMhNAa11mAaW0nzSmjBKuQgLgZwRiG/8QmIL5kn1x3MlumCuxNeuzjj2QIsWtVdn9T8s4+9yYeYC1N/Mreq70jSx5q9JWM0s09SKZ3YWvBzUPpDabtg1dYZWxzacneXMjHAXBHJHgDqcO3NFpAgg4E8BrXWYBpbSfNOaMEq5CAuBnBWImdVZC+ZJ9OO5Uv3xHEnuLst4LOFuPfauzhpibTcMtu+Q8Xe5sG4B6q/z2bF5l1mZlZAFa1MrtNZuzaybFQrWXp11RFdWZzk/O9wRAX0C1GF9c0JECCCQXwJa6zANLKV5qDVhlHIRFgK+EEhWlNuNLLNKK7p4QebjCkesJlZk4JDUKq3DB2X+Xa6sJUD9dT8hFq8z2wxTzSzzqyqa2TMPbBv40nbDkBxQwuqszOS4CoHcEqAO59Z8ES0CCPhPQGsd9mUDa8+ePfLCCy/I448/LtOnT5eysjIZMmSInHvuuXLJJZdIx44d98uwjz/+WM4++2xZtmxZndk3bdo0GT16dK2fV1VVyZQpU+SRRx6xnhWJROT444+XK6+8UsaNGyfBYNMOptWaMP77V5MRIaBXIL5urUQXplZnmVVa8fWfZxxsqMvBErEaWqkD4UOdDsj4u/l+IfU3uxmwozxZq5m1clNmq7MCAbG2GA7uFpLDDjZnZwWlRYSGVnZnj6ch4I4AddgdV+6KAAIIZCqgtQ77roG1ceNGufrqq+XZZ5+V1q1by+DBg6WwsNBqTK1evVoGDRokDzzwgBx11FG15u7FF1+UM844o975/GoDyzSv7rjjDvnVr35lPysajcqMGTOsf77tttvkiiuukHA4nGme2NdpTZhGD4QvIICAYwLRRR+nthsuSJ2flSwvz+zeweDe1VmpZpZZpcWnbgHqr7fZsWxD6uwsszJrwZqElFVmdhh8myKRww8OyeFdTUMrJIcf3LT/A8nb0fN0BBAwAtRh8gABBBDwVkBrHfZVAysWi8ktt9xiNY4uu+wy+f3vf2+vtjKrsu6880659dZb5Rvf+IY8/PDD0qlTJzsr7r77brn22mutlVvm55l8nn76abn88stl7Nixct9990n37t0lmUzKrFmzrCbahg0b5Mknn9xv1VYm99aaMJnEzjUIIOC+QLJsl3UQfGyBOTtrrsQ+XZLxQ4Odu9RqaIU6H5jxd/PhQuqvnlneU5VMNbNWp95s+OmGzFZnmRGYw9/3NbRMM6vPATS09MwskSBQvwB1mAxBAAEEvBXQWod91cAyK6wuuOACicfj8tRTT0nPnj1rzfquXbusxtJjjz0mr732mpxwwgnWzysrK+W6666T119/XZ577jkZOHBgg9myfft2azuiWW01efJkOfLII2t9x9zfbEmcMGGCtUrLrAJrzEdrwjRmDFyLAALZE4ivXbW3oZV6w2Fi04aMH27Oy4ocNkjChx0hBYcPlkCbkoy/68cLqb96Z3XVFtPMqnmz4fY9ma3OMiPqWhqUww4KWiu0hnQPSee2bDfUO9NElu8C1OF8zwDGjwACXgtorcO+amAZ5GuuuUYOO+wwueuuu6SoqGi/ef/tb39rbfl74okn5MILL7R+bppRF198sZhVWmbFVJcuXRrMF/Os008/XcaPH2+tvjJbBr/82bx5s9VMKy8vl4kTJ1qrsxrz0ZowjRkD1yKAgEcCyaS91XDfKq1kdXVGwQQKW0j4sIHWIfAR89dBwyTQhG3QGT1M6UXUX6UT85WwqmKps7PMmw0XrI1bv5KZ97OsFVlmq+HAbkEZ2iMkbYpoaOXGzBNlPghQh/NhlhkjAghoFtBah33VwGooAczKrJtvvln+8Ic/1GpgffLJJ9YB7yNHjpSf/OQn8te//lX+/e9/W7cz52L9+Mc/tlZlBcyJsXs/zzzzjJx33nnWlkXz68s/M5dUVFRYzbQHH3xQ0h3+3lCsWhOmobj5OQII6BNIbN8m5q2G1R/Psc7Oiq2o+2UVX40+2KZkbzNrkESOGCzhAUfoG6DDEVF/HQbN0u027UzIx3ubWQs/T8iqzZlvNzQhmmaWWaE1rGdIhvQISYgdh1maOR6DwP4C1GGyAgEEEPBWQGsdzqsG1sqVK+X8888Xs5XQHPJuVmqZz7vvvmu9MdC8qdCsmCouLrbOzjJbEpcuXWqtrjJnZH33u9+1D2Tfd2aWWellGlXpPulWe2WahloTJtP4uQ4BBPQKxFYut99sGFs4T+JbNmccbKjjATUrtAYPl3CPXhl/N1cupP7mykzVH+eKjXsPgrdWZyWkMdsNC8KpA+EHdQ/J0B5BGXBQyB8ojAKBHBGgDufIRBEmAgj4VkBrHc6bBpbZHvizn/1M7r//frnxxhutw9z3vR3QrJIybws02/zMdsCTTz5ZgsGgmEPhn3/+eet71dXV1qqt4447zkrSTJpTmVxTV8ZrTRjf/hvKwBDIU4FkImGtzooumi/RhalfyfI9GWuEDu6WWqF1xBApGHqkBDvWvBwj45sou5D6q2xCHApn7urUYfD7thvG/3975wIcSXXd/TM9I2klrbQrabXvN7uwBgyLIRtTpOBLgf3FxsSJjQFjJxhj84ghKT/j4MQkcYFduGInPGKMcZUTA8EktomDKymCyyFlyiQf5mWb18K+V/vQ6rVaSavHzHx1bk+PRlrt7kzPnZnb07+umuoZbfftc3/37pmef59zbgkBWm3NCXnrSs9EZp27LiVrFpFuaGlYaAYCcxLADzMxIAABCNSWgKt+OBYClopXujKhvjQlUAWrJUuWmBmRyWRMdJUWfddVCDVCqzAdUFcVfOCBB8xqgx/5yEfknnvukdbWVgSs2v5/4uoQgECFCGTHRmXixedkSgUtI2y9JKUUFkqdcqovaJ3zG9L4tt+QREtrhSytXLOufmFXrsfxa/nI0aw8tyMjL+QErW0HS1CzRGRRW0I2r1Exyy8IryseskEAAvYI4IftsaQlCEAAAmEIuOqH617A6u/vN3WvNPLq0ksvNRFWpRZU1zTCK6+80kRsPfLII7Jhw4aqCVhhJhvnQAACELBFIDl8WOZte12adrwpjTvekMaePSU1PbFmvRxdf6oc3bBJjm44raRzORgC1SLQP9Yorx9qkTf7W2T7QIscHk+VdOnFrROyoWtUNnQekfWdo9LSUJogVtLFOBgCEIAABCAAAQhUicC5555bpSsVd5m6FrC0hpXWp/rhD38oH/jAB0yk1YoVK4ojU3BUX1+fWbFw//79osXbTzvtNBPFpWmH9913n9xwww1zthmkEKropQJYKVugeJZyDsdCAAIQqDSBVF+vzHvzNWna/oY07dwm+rnYLZtKydG1G2R841uMmDWxsrTVWYu9DsdBoFwCu4fmyRv9rbL1UIvsGGyRqUxpEVbL2sZlfceoEbP01dqQLtckzocABCAAAQhAAAJVJ4CAVSXkP//5z+Wmm26SF198UW655Ra5/fbbTTH2uTZNIxweHjb/rrWvZm+9vb1y9dVXi+4DAYtVCKs0kFwGAhBwmsDUtjdk8vn/JxO6uuGvXpTM4EDR9ibmt0njOb8hDW/TdMMtklyxquhzK3mgqyHTlewzbR+fQCYr8tyOtDy3PS2/2J6WNw6UHl21ttuTs1cn5a2r/H3n/NIEMcYHAnEjgB+O24jTXwhAwDUCrvrhuovA0ppVP/3pT+WjH/2oaPqgCldav6qpqWnOOaFRWipOqYD16KOPyqZNm4457qWXXpLLL79cTjnlFPnud78rixYtEh3Qyy67TC655BKTljhbHOvp6TFRW1r8/eGHHy45bdHVCePafyzsgQAE3CIw+fIvZfL5Z2XixV+YOlrZ8fGiDfQWL5WGs99mCsI3vHWzpFbVJkIL/1v0kMXywKFRrZ/li1laR+vAUOmC1qouFbI8OWt10ghaWlOLDQIQmCaAH2Y2QAACEKgtAVf9cN0JWE899ZRcc801RpC6++675aqrrpozqiqYDlrg/eabb5bvfOc7cv/998vHPvaxGUXcdSXCr3zlK6aOlr5uu+02SSaTMjAwINddd50888wz8thjj8mWLVtmzLAnnnjCiF7XXnut3HnnnccV0I43LV2dMLX9b8TVIQCBSBHIZmXyhWdl4rn/Z/aTr/yqJPMTCzuk8SwVtDb7glaVamjhf0saptgfvKc/kxezXtyVluGxbMlMlnckjJAVCFpLFiBolQyRE+qKAH64roaTzkAAAhEk4KofrisBS1P8tB7Vk08+aWpTzV5R8HjzJhCbOjs7TTTVu971LiN6jY+PG1HrC1/4gpx++ukm+mrjxo35ZrS2lUZ3XXjhhXLXXXfJ+vXrRSPAnn32WZO2uGvXLlP0Xf+91M3VCVNqPzgeAhCAQEBAVzjMC1rPPytTO94sCU6iuSUvZpkorTPPLun8Yg/G/xZLiuPmIrCjNyO/3K2vtNkfPFx6hNbSBQk5a40fnXXWKk+Wdxxb3gD6EKhnAvjheh5d+gYBCESBgKt+uK4ErIceekg+/OEPFzUfHnzwQZPip5tGWangdeutt5rIrXPOOUe6urpk69atoimGZ599tnzjG9+Q888/f0bbGr11xx13mJemEG7evFkmJydNVJZ+1r9roXddvbDUzdUJU2o/OB4CEIDA8QhkBwdk4rn/zYta6f09pcFKJGYKWm/dLImmeaW1McfR+N+yEdJAAYH9Q9m8mPXLXWnZ1Ve6oNXdlvCjs3Ki1spOIrSYZPVNAD9c3+NL7yAAAfcJuOqH60bA0lpTn//8581Kg8VshQKWHq+RU1rrStMONYJLhSsVsq644gqTKtjd3T1nsxql9fjjj8sDDzwgTz/9tDQ0NMjFF19sCshfdNFFJ0xfPJGdrk6YYthyDAQgAIEwBNIH9snkL1/IvZ6X9K4dJTeTOnWTX0PrTD/t0FvYUXIb+N+SkXFCCQQGR7LykonO8iO0tu4vXdDqmu8LWmet9ovCr1lEhFYJQ8ChESCAH47AIGEiBCBQ1wRc9cN1I2DV2+xxdcLUG2f6AwEIuEsgMzSYF7NU2Jp6/ZWSjU2uWmuErMaztDD8OeItWXrSNvC/J0XEARYJHJ3Myi93ZXKilp96WOq2sCUXoWWitDxZ142gVSpDjneLAH7YrfHAGghAIH4EXPXDCFiOzkVXJ4yjuDALAhCIAQFd0dCP0Hre3//qBZFMadErSV3pMFcUXgWt5Jp1x5DD/8ZgMjnexSA6y0Rq7cqIilylbG3NCVM7S6O0zliZlLcsR9AqhR/H1p4Afrj2Y4AFEIBAvAm46ocRsBydl65OGEdxYRYEIBBTApO/fnFG2mF2dLQkEl77gpygpRFamyV12umC/y0JIQdXgYCmGQaF4VXU0jTEUjbPEzljRVJOX+HJGSv1lRSN2mKDgKsE8MOujgx2QQACcSHgqh9GwHJ0Bro6YRzFhVkQgAAEDIGpN1+XyZc0QsuP0soM9JdEJtHYKGNrTpHxdRtk9f99tzS85a2if2ODgEsEtBC8FoQPRC0tFF/qtqLTkzOMoKVRWqQdlsqP4ytLgPvgyvKldQhAAAInI+CqH0bAOtnI1ejfXZ0wNcLBZSEAAQiEIpDes2tG2mF6396S20mdcqqkTj9TGk8/S1JvOVOSK1eX3AYnQKCSBA4eno7QUlFrR29pqbVqW0tTIidoqbDlpx42NVTSatqGwPEJcB/M7IAABCBQWwKu+mEErNrOi+Ne3dUJ4yguzIIABCBQFIHMod7pGlpaGH77G0WdV3iQ19YuqdPfKg1vOdMIWiZKq6Wl5HY4AQKVIjA85q90+Os9flH4l/eWLmipbRuWTEdoqai1dCFph5UaM9qdSYD7YGYEBCAAgdoScNUPI2DVdl4gYDnKH7MgAIF4EMgeGZ5RQ2vylV+F6nhq7fq8mKXRWqm1p4Rqh5MgUAkCutbBr/Zm5FdaFH53Wn61JyOj46WnHXa2JvI1tDRCS2tqsUGgEgRc/eFUib7SJgQgAAEXCbjqhxGwXJwtIhQRdnRcMAsCEKhzAlNT8uvvPypN27dK92CfTP76JcmOlVYYXgklmpsl9ZZclFYuWksLxrNBwBUC2w760VlBlNbBw6ULWomEXxw+KAyvglZHK1FaroxxlO1w9YdTlJliOwQgAIFSCLjqhxGwShnFKh7r6oSpIgIuBQEIQKAmBGb736ltbxgha+rll8w+3bMnlF2plat9UUsjtDT9cMNpodrhJAhUgoAKWIWClgpcYbblHVpLy6+hpcLW+sVEaYXhGPdzuA+O+wyg/xCAQK0JuOqHEbBqPTOOc31XJ4yjuDALAhCAgDUCJ/O/urLh1Mu/NGLWZE7UkmyI6JWGRj/t0AhafrSW19llrR80BIFyCGiKoaYampRDfe3NiKYilro1N/pph6cv9+QtK5Kyabkn7c1EaZXKMW7Hn8wPx40H/YUABCBQbQKu+mEErGrPhCKv5+qEKdJ8DoMABCAQWQJh/O9kIGjlIrUy/X2h+p9cumw69dAUiD8zVDucBIFKENBi8IVRWofHShdu1S6N0nrLcl/M2qT7ZZ54BGpVYsgi22YYPxzZzmI4BCAAAQcJuOqHEbAcnCxqkqsTxlFcmAUBCEDAGgEb/jezv8eP0Mq9pt58PZx9iUSuOLwvZqU2nSHJpcvDtcVZELBMYNehzHSU1p609AyEE7TUrNOWBYKWZwSt1YtQtCwPV6Sas+GHI9VhjIUABCDgGAFX/TAClmMTJTDH1QnjKC7MggAEIGCNQCX8b3b86AxBK/3yLyUzOhLKZm9hhxGyGjadkd8n5reFaouTIGCTQP9INrfSYcYUh39tXzp08y1NCT9Ca5lGafnph7oKIls8CFTCD8eDHL2EAAQgYIeAq34YAcvO+FpvxdUJY72jNAgBCEDAMQLV8r/pHW/OFLX27g5NIqkF4nOiViBshW6MEyFgicDElOQErbS8tj8rr/akZWg0fJTW4nYVtfxILVNPa5knjSlLxtKMUwSq5Yed6jTGQAACEHCIgKt+GAHLoUlSaIqrE8ZRXJgFAQhAwBqBWvnfzOBAvii8Fomf+vVLkg1TNTtHYragpSIXGwRqTWDfoC9kvdqTye+nQhSHD/qhqxwaQSsnbLHqYa1H2M71a+WH7VhPKxCAAASiT8BVP4yA5ejccnXCOIoLsyAAAQhYI+CS/5165Ve+qPXqyzL12suS7tkTup+aZliYdqgCl6YjskGg1gTePJCRVwJBa19Gth8Mr2hpRJZGZgUrHmrElkZusUWLgEt+OFrksBYCEICAHQKu+mEELDvja70VVyeM9Y7SIAQgAAHHCLjsfzNHhmXq9Vdk6rVX/P3rr0j6wL7QBLUg/HQ9rdOlYdOZIilyskID5UQrBManZEaU1mv7snJgKLyopbWz8oJWrqaW1thic5eAy37YXWpYBgEIQMAeAVf9MAKWvTG22pKrE8ZqJ2kMAhCAgIMEouZ/M0MDMwQtFbfSfb2hyaY2nJYTtXxBK7l2fei2OBECtggMjGjq4XTa4av7MnLkaPh6Wis7PTl1mScbl/j7U5clpaXRlrW0Uy6BqPnhcvvL+RCAAARcI+CqH0bAcm2m5OxxdcI4iguzIAABCFgjUA/+N9N3SCZf+3Ve2Jp8/RXJDg2GYpSY1yypTacbUatx05lm7y3qDtUWJ0HAJoE9/Spo6WqH/l5ra2XCa1qyoiNhhKwNS/z9qUuTMn+eTYtpq1gC9eCHi+0rx0EAAhBwkYCrfhgBy8XZIiKuThhHcWEWBCAAAWsE6tX/pvfvk6nXX86nIBpRa+RIKG5eZ5eYSK1TTvX3G06V5IpVodriJAjYJOCLWdNF4nf1laFoiciyhYGY5cnGpZ6cutSTtmbSD22O2Vxt1asfrjQ32ocABCBgi4CrfhgBy9YIW27H1QljuZs0BwEIQMA5AnHyv+m9u3NRWr6wNfHayyLj46HGJNHcIqlTNuYFrUDgkgQ/9kMB5SQrBEYnsqI1tApFrUPD5YpanmxYmjARWhtz+wUtzHMrA5ZrJE5+2CY32oIABCBgi4CrfhgBy9YIW27H1QljuZs0BwEIQMA5AnH3v1M7tuULxOvKhxqpJel06HHyo7RykVr6fuNpomIXGwRqRaD/SFZe35+R1/elZet+fZ+WckWtJQs0QssXtYLaWgtbEbXCjnHc/XBYbpwHAQhAwBYBV/0wApatEbbcjqsTxnI3aQ4CEICAcwTwv8cOydSbrxfU09JorVfLGrfk8pX5FMTkho3SsOE08bqoq1UWVE4ui0D/kYxsPZDNi1pb96fl4OHyIrUWtydkYxCltSwpG5ckpHO+V5adcTkZPxyXkaafEICAqwRc9cMIWI7OGFcnjKO4MAsCEICANQL43+JQTm191QhZU2+8KpO6V1Ermynu5DmOSizsMEJWcsOp/l6jtVatCd0eJ0KgXAKDI1nZekAjtTImSkujtQ4MhZ/jas+itoLUQ1Mo3pPO+URqzR4r/HC5s5fzIQABCJRHwFU/jIBV3rhW7GxXJ0zFOkzDEIAABBwhgP8NPxAmUut1FbRekfQbr5WdfphomjdD0AoEroRHFEv4UeLMcggMjfoph0Hq4Rv7s7JvsDxRq6M1Iacs9uSUJZ6s1/1iT9Ytjvccxw+XM0s5FwIQgED5BFz1wwhY5Y9tRVpsEBJEAAAgAElEQVRwdcJUpLM0CgEIQMAhAvhfu4Mx9eZWE6VlorVyUVvZqcmyLpJav8FEaAWCVmr9RvHa2stqk5MhEJbA8JhfU2ur1tXK1dbaN1he+qGXECNiBcLWKUuSsr47IXEpFo8fDjsbOQ8CEICAHQKu+mEELDvja70VVyeM9Y7SIAQgAAHHCOB/Kz8gU9vfkPRWP0Jrcuurkt76qmQnJsq6sLd4qb8K4vqN/v6UUyW5YlVZbXIyBMISOHJUTKSWFop/I1dba+9AeaKW2qIpiIGYpRFb+n51V/2lIOKHw848zoMABCBgh4CrfhgBy874Wm/F1QljvaM0CAEIQMAxAvjf2gyIWf1w6ysytfW1fG2t7NGj5RnTNC8nZqmwdap533DKqSJNTeW1y9kQCEFgdEKMoKU1tYLaWnv6y0s/VDNSnuTTD00Kogpbiz2ZPy+6whZ+OMQE4xQIQAACFgm46ocRsCwOss2mXJ0wNvtIWxCAAARcJID/dWdU0rt2+PW0NFpLxa3XX5Xs0bGyDUytXC1JE63li1r68rqXlN0uDUCgVAJjE1nZdjArbx7MyJsH0vn345PlR2stWaA1tYL6WknzfmVnNGpr4YdLnUkcDwEIQMAuAVf9MAKW3XG21pqrE8ZaB2kIAhCAgKME8L+ODkzOrPTunaaWlgpbGq2V3v6GZA4PlW201tDStEMVs5L5NMSNIolo/OAvGwANOEVgb3/GiFpG3DqQNu8PDJUvajWlNFrLF7P8aC3/fUujW9Fa+GGnpiPGQAACMSTgqh9GwHJ0Mro6YRzFhVkQgAAErBHA/1pDWbWGMn29MrX9TZna9oaY+lr6fvsbIul02Tak1m3IR2n5wtap4i3sKLtdGoBAqQRGxiUvZhUKW1PlT3NZttCvraWph2u7E7J2kSerF9VOvMUPlzo7OB4CEICAXQKu+mEELLvjbK01VyeMtQ7SEAQgAAFHCeB/HR2YEGald++QqW2+mKWRWipypXv2hGhp5ile56Jjamsl16wru10agEAYArv6srItF6UVCFu9w+VHa3meGCFrXbeKWp6sWZSQdd1JWd5R+Wgt/HCYmcA5EIAABOwRcNUPI2DZG2OrLbk6Yax2ksYgAAEIOEgA/+vgoFg0KTt+NBep9aYRtdI7VOB6UzKDA+VdJZXyV0Bcu15Sa9ZLcvVaUVEruXxlee1yNgRCEDg8pqmHGdnWq7W1/Je+z5RfM14aU2KELBW0VNgKBK7F7faELfxwiEHnFAhAAAIWCbjqhxGwLA6yzaZcnTA2+0hbEIAABFwkgP91cVQqb1Omv29G+qFGbWn0lkxNlnfxVIOk1qwzLxW0dO+tXiup1URslQeWs8MQ2J4TtIK9Clv9I+VHa6ktLU2aelggai3yZO1iTzpbSxe28MNhRpdzIAABCNgj4KofRsCyN8ZWW3J1wljtJI1BAAIQcJAA/tfBQamhSVO7d+YitbYZgUvrbKX37i7fokTCF7VWF4haucitRCpVfvu0AIEiCQyO+tFa+lJha+ehrGzvTcvEVJENnOSw9mZf2Fq32I/a0r1+1r8fb8MP22FPKxCAAATCEnDVDyNghR3RCp/n6oSpcLdpHgIQgEDNCeB/az4EzhuQnZjI1dTy62oFxeOz5aYh5nqeXLFqZhpiLnIr0TTPeTYYWD8EegZ8IUsFrR29vri145CdNESlpJFZGqFVWGdLhS2N5MIP1888oicQgEA0CbjqhxGwHJ1Prk4YR3FhFgQgAAFrBPC/1lDGriGto5XesU2mtK7Wjm3599kjw1ZYJJcuOyZiS6O4Eq3zrbRPIxAohsCuQ76Qtf2g7rPmvf7N1qa1tDoah2VZ24RsOWOZrF6UkDWLktLSaOsKtAMBCEAAAicj4Or9MALWyUauRv/u6oSpEQ4uCwEIQKBqBPC/VUMdmwtlDvUaUcsXt3yBS99nj45ZYeB1defSEbVwvBaR19TEteIt7LDSPo1A4GQEtDi8EbU0SqsgDVGjuGxt3W0qZHmyptuT1V2alpg04taJUhFtXZt2IAABCMSNgKv3wwhYjs5EVyeMo7gwCwIQgIA1Avhfayhp6CQE0vt7jJClr8m8wKWF4+0UH/IWLJTkqrWSXLXa7FO6MqK+WBmRuVklAlpH65g0xN6MHDxsT9jqaPWFLRWzjKjV5X/unF968fgqYeEyEIAABJwn4Or9MAKWo1PH1QnjKC7MggAEIGCNAP7XGkoaCkkgvWfXjFTEIGIrZHPHnJZIJsVbtUZSKm6tDvZrJblyjSRaWmxdhnYgcFwCo+OaejizttaOg/ZWRNQLtzUnZI0Rs/xILRW1tN5WdzvCFlMTAhCAwMkIuHo/jIB1spGr0b+7OmFqhIPLQgACEKgaAfxv1VBzoRIJFNbXCkQtFbtsbt6i7pywpZFba8xLI7e87iU2L0NbEJiTwOExX9h66tntcnBknox5XbKz166w1dwovqilaYjdnh+91ZWQ5R0eowIBCEAAAjkCrt4PI2A5OkVdnTCO4sIsCEAAAtYI4H+toaShahCYmsrX1ArSEE1a4v4eq1dPzGuW1Oo14q30BS2TmpiL3pJUyuq1aAwCs/3w8NGs7DqUlZ2H0rKzT99nZOehjBwYspeK2JBM5NIQc6JWrni8iltsEIAABOJGwNX7YQQsR2eiqxPGUVyYBQEIQMAaAfyvNZQ0VEMC2fGjkt69U9K7dohGaU3pXj/v3iHZiQmrlnnLVuRErQJxa9UaishbpRyvxor1w+OT2RmC1s5DWdnVl5HdffZWRVT5yi8c78mKjoSs7PJkZacnKzsSsrAVcSteM5PeQiA+BIr1w9UmgoBVbeJFXs/VCVOk+RwGAQhAILIE8L+RHToML5JA5sB+mdqdE7SMwLVTpnbtlExfb5EtFHdYoq19OlpLUxFXrhZvxSqzJ2qrOIZxPapcP6yrIu7sy8wZtZW2p23J/HkJWdmpLxW1gr0nKzoT0tKIuBXX+Uu/IVAPBMr1w5VigIBVKbJltuvqhCmzW5wOAQhAwHkC+F/nhwgDK0QgOzbqR2zt3pkTuHaZzyp2STpt9arJpct9MUvrbK1cnRe3kstWWL0OjUWTQCX98N7+zKyorYzs6svK2IS9dESlrqsgrlJhK4jc6vRklXkvkvQQt6I5M7EaAvEhUEk/XA5FBKxy6FXwXFcnTAW7TNMQgAAEnCCA/3ViGDDCMQLpnj1GyMrszqUjmqitHZIdHLBraTI5LWZpva2Vq43AlVyxSryuRXavRWvOEqiFHz44lBO2+jKmcHwQwaWF5W1vyxb6qYgqcBWmJS5dgLBlmzXtQQAC4QjUwg8XYykCVjGUanCMqxOmBii4JAQgAIGqEsD/VhU3F4s4gezwcD4d0Re4/HRETUuUrN0f/omWlpyY5YtagbilkVze/LaIk8T8QgIu+eHB0azs6M3Inn59Zf19n//e7gwXSXkyXWMrn5bopyZ2UG+L/yQQgEAVCbjkhwu7jYBVxUlQyqVcnTCl9IFjIQABCESRAP43iqOGzS4SmNq9UzK5SC0tJB+8MgP91s31FnZIcuUaE6llIrZWTaclJhoarV+PBitLICp+2Be1jhW2eodtS1siLU3ipyTmXss6EqKRXMs7POlE3KrshKR1CMSQgKt+GAHL0cno6oRxFBdmQQACELBGAP9rDSUNQWBOAtmRI/7KiAWili9u7ZTs2Jh1askly4yoFRSQNwLX8pWiqycmkknr16PB8glE3Q+PT8m0sGWitXyRa3d/RoYrkJLY1CCyfKFnxCwVtQJhK3ifSpKaWP6spAUIxIuAq34YAcvReejqhHEUF2ZBAAIQsEYA/2sNJQ1BoGQCuhLiscKWH71lOyVRjVNxy1u2XLR4vIpahXtdRZGtNgTq2Q8PjWVlT18uFbFA2NK/TabtR27pCC5uT8iyDl/gWj5L4GpvRtyqzSznqhBwm4CrfhgBy9F54+qEcRQXZkEAAhCwRgD/aw0lDUHAKoH03t05cUtrbBWkJPYetHqdoLHE/DZJLV9hIrX0lcpFbRmRa+nyilyTRn0CcfXDB4YCYcvfa8SWClv7BjMVmxqtTZKL3PKjtwKRS/dLFyJuVQw8DUPAcQKu+mEELEcnjqsTxlFcmAUBCEDAGgH8rzWUNASB6hAYH58jJdEXuTLDhytjg+cZESuI2potcGnBebbwBPDDM9mlMwUpif0Z6RnISM9gVvYNVFbcSiRkVjridJqiRnK1NCFwhZ/lnAkBtwm46ocRsBydN65OGEdxYRYEIAABawTwv9ZQ0hAEak4gOzR4rLjVs1vS+/ZKdnS0YvaZovK5yK3ZqYneou6KXbdeGsYPlzaSKmjtU0FrUMUt3fvvdX/kaGXSEtXChS1+va2lC/3orSUL9LOX3ye90vrB0RCAgDsEXPXDCFjuzJEZlrg6YRzFhVkQgAAErBHA/1pDSUMQcJpAZrBf0vt6jJiV2bfX7NM9ufe9Bypne0PDzHREFbqWLpPkUn/vtbRW7toRaRk/bG+gho+K9PSn/YitAmFr30BG9g9VTtzSHnS3HV/cUrGLDQIQcJeAq34YAcvROePqhHEUF2ZBAAIQsEYA/2sNJQ1BILoEpqZkqmfPtLBlBK6e/OfsUfurJQawvPYFJj3R0xRFs1dxK9ivkERjY3S5Fmk5frhIUGUels1KTtjy0xKDlEQVulTwGh2vnMCl8pVGbi1d4O81cmvpAl/w0n1XGwJXmcPL6RAoi4CrfhgBq6xhrdzJrk6YyvWYliEAAQi4QQD/68Y4YAUEXCaQGeg3YpaKXDMiuDSa61BvRU33Orv8+ltzilzLJeFFP28LP1zRKVR047pioi9qZaVnIO3vTe2tjBw8XDlxSw1sSCZ8cUuLyedSEwNxS4vLL2D1xKLHkQMhEIaAq34YASvMaFbhHFcnTBW6ziUgAAEI1JQA/rem+Lk4BKJPYHIin5qYzglcJj0xl6qYHR+vaB+Ti5dOR20tWWZqceUjuBYvrei1bTWOH7ZFsnLtaGF5k5KYS0XUmlv79TWUlf2DWVHxq5Jbc2MQwTWz7paKXYvbE9KGwFVJ/LQdAwKu+mEELEcnn6sTxlFcmAUBCEDAGgH8rzWUNAQBCMxBINN/KC9mTe3dI5kD+yS9v0cy+/dJ+uD+ijLT6KxjUxP9aC4jcnV2VfT6xTaOHy6WlLvHjU1IXtBScevAkF9YXsUtFblGKpieqFRaGhOyeIEWlvdkcbvk9tOfF7dHP1LR3dHHsnog4KofRsBydHa5OmEcxYVZEIAABKwRwP9aQ0lDEIBAiQSymYxk9vdMC1pG2PI/G5Grv6/EFks8vKFRkouXSLJ7iSQWLc6/9xYvEW/RYjH7tvYSGy39cPxw6cyidsbwmC9kFYpbB4Y0qssXu45OVjaCy0uIidTyBS5/BUWzXxh89qQpFTWq2AsBewRc9cMIWPbG2GpLrk4Yq52kMQhAAAIOEsD/OjgomAQBCBgC2YkJSe/f60drBVFbBSJX5vBQxUkl5jUbYatQ4JotdiXKXEkRP1zxYXT+AgMjheJWNh/BFURyaQpjpbeFrQlZMkPkmhnNtaCFQvOVHgParx0BV/0wAlbt5sQJr+zqhHEUF2ZBAAIQsEYA/2sNJQ1BAAJVJpAZHcmJW7NFLv+z/ns1NhWwNFpLI7nyYlfhexXA5jUf1xT8cDVGKdrX6B3WWlsZU4crn544pO/9AvOZKghc8xo0aktM1NZMoSsXzbWANMVoz7J4W++qH0bAcnReujphHMWFWRCAAASsEcD/WkNJQxCAgGMENELLj9yanaaoEV17TYRXtTZNRSxMTSwUu1450CvphR3ytt98e7XM4Tp1RkAFroMFgpYvbIkRuPQ1WqWprmmJ3e1+WmJ3uwpbnnS3+QLXojaRzvmIXHU29eqmO67eDyNgOTrFXJ0wjuLCLAhAAALWCOB/raGkIQhAIGIEMoP9kuk9KJneA5I+eEAyhw5K5uABSevn3gOS7T0o2XS6ar3yFnaYCC6vO3gtNu+Dv6noJR4CQNUGpI4uNHzUj9zSaK0gasvsh3yRq3+ksjW4ApQpT3LC1hxClwpebayoWEfTLlJdcfV+GAHL0Wnk6oRxFBdmQQACELBGAP9rDSUNQQACdUjArKKo4lavvqbFrkDg0n01N29Rt0lVNNFcKm7l3uf/1rmomuZwrTohMJXORWsZgetYoUv/Vo06XIrTT1UsiOAykVx+BJeJ6GpPmFUX2SBgk4Cr98MIWDZH2WJbrk4Yi12kKQhAAAJOEsD/OjksGAUBCESIQKGYNZfYpSJYtbZEMpmL4PKjt4LaXIWRXN6ChdUyh+vUEYG+I7norSF/RcXZ0Vwj49Xr7Px5It1ts1IVc0JXkMLYkKyePVwp+gRcvR9GwHJ0brk6YRzFhVkQgAAErBHA/1pDSUMQgAAE5iSgaYiajhikJmqaoqYrBmLXxL4e8Y4crhq9RFPTjOit2WmKKnqVu7Ji1TrDhZwhoHW2VNTqPewXlu89rCJXJrf3/z4+VT1z25sT0jU/IV1tCelsDd570jVfa3ElZNF8z+wbU9WziSu5S8DV+2EELEfnjKsTxlFcmAUBCEDAGgH8rzWUNAQBCEAgFAH1w4mpKTl71Yp8Da6gFpdJXczV5coeGQ7VfpiTEi0t4nUuMq/kom5JdHbl3/t/7xJNZ0ToCkM3vucMjeaEreGZwpYKXoeGfQEsnalOPa5gFNrm5UQuFbtaE764paKXfjYvFb0S0tQQ33GLQ89dvR9GwHJ09rk6YRzFhVkQgAAErBHA/1pDSUMQgAAEQhEo1g9nR0dNFNfselymCH1O6MoeHQtlQ9iTEvOafTGra5F4Xd3+vrNLkl3dkjDvF0mya5Ek5reFvQTnxYxA/xE/PTEfwaUrLBZEcx0arq7AFeBvbRLpavPFLI3omiFy6d9b/ciuZupzRXLGFuuHq905BKxqEy/yeq5OmCLN5zAIQAACkSWA/43s0GE4BCBQJwRs+uHs8OF8amIgas3Ya9H5qSrmceXGSNMWE0bMUpErF82VF7l8wUvFr0Rbe52MKt2oFAEN0JqdphhEb/UasSsjg1VaVXGuPrY0+ZFbfpridCRXENEVpC+2NFWKEO2GIWDTD4e5/vHOQcCySdNiW65OGItdpCkIQAACThLA/zo5LBgFAQjEiEC1/XCmv8/U4CpMUwzqcQX7muFvaMiLWSZVMRfRZaK8Orok0dEpyQ593ymSonhRzcbJ8QvrqopadL7vSMbsNapr9l4juQZHaxPNpfh0tcVA6PL3kqvZNR3lpX9va2bFxWpMt2r74WL7hIBVLKkqH+fqhKkyBi4HAQhAoOoE8L9VR84FIQABCMwg4KIf1pUTM32HRMWu9KFeMZ/N3/okm/+3Q6IF6mu1abRWstMXtVTcMiLXQn3f6b83+0W+2OV5tTKT6zpMIJMR6Rs5VuDqG54lfI1kJVsjrUtXU8xHdLX5hefzwleuZpd+XtiK0FXOVHPRD2t/ELDKGdUKnuvqhKlgl2kaAhCAgBME8L9ODANGQAACMSYQZT+cGew3ota04OWLXip+pftywldfn8jkRE1HOLFgoRG7VOAyUVxG+PJFrrwIpuJXZ5dIAiGgpoPl6MX7c0LXoeHMrIgu8T+PZEWFr3SmNh1IeoGwNS14Tdfrmil81cZCt6/qqh9GwHJ03rg6YRzFhVkQgAAErBHA/1pDSUMQgAAEQhGIgx/ODB+WrIno8l/pQ0FEV/A3X/SqdhH6uQbMW9hhxC0jeHUUCF756C4/qstEdrFBYBYBTUucM2XxiApfvtilIthk7YIXTbRWR4sftbWgWaSjVd97srAl4b/P/Vt7s4iu0hiHzVU/jIDl6OxzdcI4iguzIAABCFgjgP+1hpKGIAABCIQigB+expYdHSlIWcyJWgN9ku7vk+xAvx/dNdAnmcGBUKytnpRI5ISsXG2uXDpjEN1lanUFKY7tC6xemsaiT2B4TKO2xERtBfW5THTXyLTIpWLXePXXXJgBV1MYCwWv4P0CFbsCEaxFhbCEtLckpKUxmmPjqh9GwHJ0Prk6YRzFhVkQgAAErBHA/1pDSUMQgAAEQhHAD4fAlsmISV80gpa/V4ErPZDb9x/yP+vfhw+HuIDdUxKpVL4AvZ/CuMiv3RXU6sqlMxrBq3W+3YvTWqQJHDmqBelPLHL1HRE5OlmjIl2z6LY2aQSXL3rNjOjyREWv9nli9ubVnJCmBjeGx1U/jIDlxvw4xgpXJ4yjuDALAhCAgDUC+F9rKGkIAhCAQCgC+OFQ2Io/aWrKj9rKR3AVRHLp3wtFsNGR4tut0JGJxsZc5FaXWXFxumZXrl5XrlaXSW9sbqmQFTQbNQKjE2JSE/30RT+yS+t2mdUYTZSXH9k1OuGG0BXwnSud0QhdzTmRKyd0BeJXQ6oyKY2u+mEELEf/J7o6YRzFhVkQgAAErBHA/1pDSUMQgAAEQhHAD4fCVpGTsuPjM8SubEH6okZ3qQiWHRwwKYzZkSMVsaGURhNN88RbsFC0SL3uvfYFktBX8Nn8Lfj3BeYYSTkS8lJKRznWGgGN1BocFRkcycrQaFYGRrMyOJLJ/21wTD/rv4kMjNS2VtfsTs9OZwyiuLRW1wzRq0D88orUu1z1wwhY1qa+3YZcnTB2e0lrEIAABNwjgP91b0ywCAIQiBcB/HBEx3tqUjIDA5IZyglaOWErPagi16BJccwODfqRX0ODkh0bdaKjXkurSLsvZgWvRLu+n/6b/3lhXgxLeJ4TtmNE9QmMjosMjGZygpYvdg2N+eKWL3JlZWgs6+9HRdIZdyK8gnRGrc2l6YqFqYuB+NWWE792bX1JmhvScu6551Yf8gmuiIDl1HBMG8MXt6MDg1kQgEDdE8D/1v0Q00EIQMBxAvhhxwfIknnZ8aN5YWu2yJXWyC4VuwrFr4kJS1cuv5nE/LZpsSsf7eWLXNLenov+KhTEKFpfPvVotqDF6TWqy0R35UStwdGCCC+N+ApeI+6IXW1NU/IX/+cNBKxoTrvqW80Xd/WZc0UIQAACSgD/yzyAAAQgUFsC+OHa8nf16hqxZaK3NF1xaEDSA/7efJ4j2kvSaae6Mp3WqJFcOZErJ34l2mamOWrao9fW7pT9GFMdApqu6Kcx+sKWil5G4DJ7P8Ir+FzJ+l1LWsfl07+1HQGrOsMe/avwxR39MaQHEIBANAngf6M5blgNAQjUDwH8cP2MZS17khk+nBe2CiO5VPAyKzbm0hp9QWywlqbOfe2ENyON0aQ55lIZg3RGP+XR/7v59/lt7vUDiypGIJv1BS0tRq+iV/B+tvAVCGLpTPGmrOsYk5u27ETAKh5ZvI/kizve40/vIQCB2hHA/9aOPVeGAAQgoATww8yDqhPIZk0k11xCV1C/K10Q6eVCwfo5GSWT06mNbbPqerW1SyL38tr1vR/lpYXuJZWqOnIuWH0CKmD5IldGBnLRXOb9yLFC2Kr5h+Ujb9uLgFX9YYrmFfnijua4YTUEIBB9Avjf6I8hPYAABKJNAD8c7fGLg/XZyYl8/a65hC+T0qg1vHKv7OiI01gSLS3iaRqjCloqchUIXOZvwedcaqNJgWxbINLACo5OD2wZxrnqhyniXsagVvJUVydMJftM2xCAAARcIID/dWEUsAECEIgzAfxwnEe/PvuenZr0i9Kb15BkD+trWuAyqzKaz0N50UvGjzoPIzGv2Re9jMDli1omyssIXPr3hQWCWMG/NzU537e4G+iqH0bAcnRmujphHMWFWRCAAASsEcD/WkNJQxCAAARCEcAPh8LGSfVGYHxcMgUiV1bFrRmfB81nI4YFwtikOys1nmg4Eo2NYlZynN8uifnzc+/bzN5/zZ/xb/6xBf/uefU22s71x1U/jIDl3FTxDXJ1wjiKC7MgAAEIWCOA/7WGkoYgAAEIhCKAHw6FjZMgINnRUV/UKkhfzItchw+LKWw/rHuNAMt9HjkSOXJeS2te6JothCVa5/tRXzOEMF8UM8e2tEauv7Uw2FU/jIBVi9lQxDVdnTBFmM4hEIAABCJNAP8b6eHDeAhAoA4I4IfrYBDpQmQIZDMZE8VVKG7J8PD0Z43wMqJXTvwq+Cy6DF7EtoTn5SO9zKqNKnipuKWimL5a/feFf/Na54u0+v+u73UviUTEel6aua76YQSs0saxake7OmGqBoALQQACEKgRAfxvjcBzWQhAAAI5AvhhpgIEokEga4SuAoFrhhB2WDKF4peJ+PKPlXQ6Gh08gZWJ5hY/qqtA1Eq0+gKX5MQwI3blhK+5hDFtw9XNVT+MgOXojHF1wjiKC7MgAAEIWCOA/7WGkoYgAAEIhCKAHw6FjZMgEBkC2bExyR4ZlsyRw5I9cuSY9/o3/9/0mOC9f1w2gimPxxsYjQabHdllhC4VvTQyLBftFbxXYSwfGdbc4otlKqRVoCi+q34YAcvR/+auThhHcWEWBCAAAWsE8L/WUNIQBCAAgVAE8MOhsHESBOJBIJuVjApZ+ddMgatQFNNj0gXHZUeGJXvU/dUdSx1IsxqkqQvmi15G6CoQwKSlxa/9ldvn0yVbWvzzjBjWKtLQmL+0q34YAavU2VGl412dMFXqPpeBAAQgUDMC+N+aoefCEIAABAwB/DATAQIQqBSB7OREQdSXH9GVHRmRjEZ2jY5IdtR/r3/T9+bf9W8aKZb79+zYaKXMq127qVQ+okvFrOF5LdL7hzfKueeeWzub5rgyApZTwzFtDF/cjg4MZkEAAnVPAP9b90NMByEAAccJ4IcdHyDMg0DMCWjhe8kJXEbsMqLX8DF/O54wlhfLJiacJTnZvUT2feYvEbCcHSHHDOOL27EBwRwIQCA2BPC/sRlqOgoBCDhKAD/s6MBgFgQgYJfA1OSMyK5A2DLRXjlhrFAEM2KZ1gTLRYv5kWJH7NqUa2189To58InPIWBVhG4dNsoXd/kStUQAAB4TSURBVB0OKl2CAAQiQQD/G4lhwkgIQKCOCeCH63hw6RoEIGCdQHZ8PJcKmRO+RrQumC90+SmSs19BmmQuLVIFs6nJGXaNbTpTeq/9BAKW9dGq0wb54q7TgaVbEICA8wTwv84PEQZCAAJ1TgA/XOcDTPcgAAEnCWSPjuVrgv36+edlcuVqBCwnR8pBo/jidnBQMAkCEIgFAfxvLIaZTkIAAg4TwA87PDiYBgEIxIKAq36YIu6OTj9XJ4yjuDALAhCAgDUC+F9rKGkIAhCAQCgC+OFQ2DgJAhCAgDUCrvphBCxrQ2y3IVcnjN1e0hoEIAAB9wjgf90bEyyCAATiRQA/HK/xprcQgIB7BFz1wwhY7s0VY5GrE8ZRXJgFAQhAwBoB/K81lDQEAQhAIBQB/HAobJwEAQhAwBoBV/0wApa1IbbbkKsTxm4vaQ0CEICAewTwv+6NCRZBAALxIoAfjtd401sIQMA9Aq76YQQs9+aKscjVCeMoLsyCAAQgYI0A/tcaShqCAAQgEIoAfjgUNk6CAAQgYI2Aq34YAcvaENttyNUJY7eXtAYBCEDAPQL4X/fGBIsgAIF4EcAPx2u86S0EIOAeAVf9MAKWe3PFWOTqhHEUF2ZBAAIQsEYA/2sNJQ1BAAIQCEUAPxwKGydBAAIQsEbAVT+MgGVtiO025OqEsdtLWoMABCDgHgH8r3tjgkUQgEC8COCH4zXe9BYCEHCPgKt+GAHLvbliLHJ1wjiKC7MgAAEIWCOA/7WGkoYgAAEIhCKAHw6FjZMgAAEIWCPgqh9GwLI2xHYbcnXC2O0lrUEAAhBwjwD+170xwSIIQCBeBPDD8RpvegsBCLhHwFU/jIDl3lwxFrk6YRzFhVkQgAAErBHA/1pDSUMQgAAEQhHAD4fCxkkQgAAErBFw1Q8jYFkbYrsNuTph7PaS1iAAAQi4RwD/696YYBEEIBAvAvjheI03vYUABNwj4KofRsByb64Yi1ydMI7iwiwIQAAC1gjgf62hpCEIQAACoQjgh0Nh4yQIQAAC1gi46ocRsMoc4vHxcXn88cflgQcekKeffloaGhrk4osvlptuukkuuugi8Twv1BVcnTChOsNJEIAABCJEAP8bocHCVAhAoC4J4IfrcljpFAQgECECrvphBKwyJpGKV3feead88YtflLa2Ntm8ebNMTk7KM888Yz7fcccdcuONN0oqlSr5Kq5OmJI7wgkQgAAEIkYA/xuxAcNcCECg7gjgh+tuSOkQBCAQMQKu+mEErDIm0iOPPCLXX3+9XHjhhXLvvffKmjVrJJvNyrPPPiu33HKL7N+/Xx566CG54IILSr6KqxOm5I5wAgQgAIGIEcD/RmzAMBcCEKg7AvjhuhtSOgQBCESMgKt+GAEr5EQaGBiQ6667zkRbPfbYY7Jly5YZLT3xxBNy+eWXy7XXXmuitJqamkq6kqsTpqROcDAEIACBCBLA/0Zw0DAZAhCoKwL44boaTjoDAQhEkICrfhgBK+Rk0gG97LLL5JJLLjHRV5oyWLj19vbK1VdfLaOjo/Lwww+b6KxSNlcnTCl94FgIQAACUSSA/43iqGEzBCBQTwTww/U0mvQFAhCIIgFX/TACVsjZ9L3vfU+uuuoque2228wrkUjMaGlsbEw++clPyje/+U352c9+VnIaoasTJiQuToMABCAQGQL438gMFYZCAAJ1SgA/XKcDS7cgAIHIEHDVDyNghZxCX//61+VTn/qUfO1rXzNC1Vzbl770JVPg/cEHH5QPfehDJV3J1QlTUic4GAIQgEAECeB/IzhomAwBCNQVAfxwXQ0nnYEABCJIwFU/jIAVcjIVI04Vc8zxLu/qhAmJi9MgAAEIRIYA/jcyQ4WhEIBAnRLAD9fpwNItCEAgMgRc9cMIWCGnUDHiVDHHIGCFHABOgwAEIFAhAq5+YVeouzQLAQhAwDkC+GHnhgSDIACBmBFw1Q8jYIWciMWIU8UccyIB64YbbghpHadBAAIQgAAEIAABCEAAAhCAAAQgAIFwBLSe97nnnhvu5AqdhYAVEqwO5o033ij33XefHE9oCgSsRx55RK688sqSr3TeeeeVfA4nQAACEIAABCAAAQhAAAIQgAAEIACBcgg8++yz5ZxekXMRsEJirfQqhCHN4jQIQAACEIAABCAAAQhAAAIQgAAEIFB3BBCwQg6p5oRedtllcskll8i9994rbW1tM1rq6ekxKw9OTEzIww8/LGvWrAl5JU6DAAQgAAEIQAACEIAABCAAAQhAAALxJoCAFXL8BwYG5LrrrpNnnnlGHnvsMdmyZcuMlp544gm5/PLL5dprr5U777xTmpqaQl6J0yAAAQhAAAIQgAAEIAABCEAAAhCAQLwJIGCVMf5a2+r666+XCy+8UO666y5Zv369ZLNZ0VzRW265RXbt2iV6jP47GwQgAAEIQAACEIAABCAAAQhAAAIQgEA4AghY4biZs0ZGRuSOO+4wL00h3Lx5s0xOTpqoLP2sf9dC76lUqoyrcCoEIAABCEAAAhCAAAQgAAEIQAACEIg3AQSsMsd/fHxcHn/8cXnggQfk6aefloaGBrn44ovlpptukosuukg8zyvzCpwOAQhAAAIQgAAEIAABCEAAAhCAAATiTQABK97jT+8hAAEIQAACEIAABCAAAQhAAAIQgIDzBBCwnB8iDIQABCAAAQhAAAIQgAAEIAABCEAAAvEmgIAV7/Gn9xCAAAQgAAEIQAACEIAABCAAAQhAwHkCCFjODxEGQgACEIAABCAAAQhAAAIQgAAEIACBeBNAwIr3+NN7CEAAAhCAAAQgAAEIQAACEIAABCDgPAEELOeHCAMhAAEIQAACEIAABCAAAQhAAAIQgEC8CSBgxXv86T0EIAABCEAAAhCAAAQgAAEIQAACEHCeAAJWyCHKZDLyP//zP/Ltb39bnnzySdm5c6esWbNGLrnkErnlllvkrLPOkkQicUzr4+Pj8vjjj8sDDzwgTz/9tDQ0NMjFF18sN910k1x00UXied4x54yMjMi//uu/yne/+11zzvDwsJxzzjlyxRVXyHXXXSfd3d1z9mLHjh1y9913y49//GN57bXXijonJA5OgwAEIFB1An19ffJP//RP8i//8i/y1FNPmeurH73yyivlD//wD6W1tfUYm9R367Hf+MY35Cc/+YlMTk7KBRdcIB/72MfkPe95jzQ1NVnzp2H8fdUhckEIQAACIQmEvRfu7e0198+PPvqoPP/883LaaafJpZdeau6f165dW5Q1U1NT8pWvfEX+4i/+Qn72s58ZPz7Xxr1wUTg5CAIQiCiBat0L9/T0yIc+9CH5r//6r+OSevDBB80xhVsl7oURsEJMVv3S/PrXvy5f+tKX8mKSikj6haxfxG1tbXLHHXfIjTfeKKlUKn8FHcA777xTvvjFL5pjNm/ebH48PfPMM8c958CBA+YL/Z//+Z/z5+gPrK1btxrR7OyzzzY/xM4///wZPXnhhRfM9VVk0xuDVatW5c955zvfKffcc49s3LgxRO85BQIQgEDtCagorwK+ivqdnZ3GF+r24osvSn9/v8zl59LptOiXq/pUfRDw9re/3TxEUH+pn2+99Vbzmi18/fd//7dcf/315kGA+lN9WKH+Vz8fzweH8fe1p4oFEIAABIojEPZeeM+ePeb+VB+uqi/Ve9Hdu3ef0J/OZZE+2P2DP/gD47uPJ2BxL1zcWHIUBCAQTQLVvBf+xS9+IZdddpns27evaAGrUvfCCFgh5usTTzwhl19+uZx++ukmwum8884z0Vb6JOrf//3f5ROf+IRMTEzII488IhdeeGH+CvpZfwTp3+69917zxZ3NZuXZZ581P6j2798vDz30UP4pkt4c3HbbbUYM+/jHPy633357PtpKo7K++tWvyl/91V/J7/7u78q3vvUtWbx4sbmWCmk33HCDiQxToe2aa64xQlrhOTfffLMR05qbm0MQ4BQIQAACtSNw+PBh4zP/8R//0fjIz372s3nRSf3fF77wBeMT1Q+qDwz8nIpd+mRo6dKlxgefe+65phPbtm2TP/7jPxYVqu6//3656qqr8p3bu3ev+ZGkfvrv//7v5eqrrzaRsvqlrGLYJz/5Sfmd3/kd+eY3vykdHR2h/X3taHJlCEAAAqUTCHMvPDY2Jp/73OfMQ9S//Mu/NO/VPxf6U81kUH96vOwCtfSVV16Ra6+91jyk1W0uAYt74dLHlDMgAIHoEKjmvbBS+dGPfiTvfe975Wtf+5q59y1mK1X7KKZNPQYBq1hSueNUmPr85z9vfhR9//vfl/e9730zWlBBStMDVaj6sz/7MxOllUwmZWBgwEQLaLTVY489Jlu2bJlxXnAjoF/IKixplJU+4dcfSxo1oGky69atm3FO4cTV89/xjneYf//BD34g73//+80PsqCt4MTgnP/8z/+c044ScXA4BCAAgaoTCJ4CaQSVpqEUCkdqTCA66ZN+TS/UlG79gaQ/lu666645ffdLL71khKtNmzbNaFMfKnz4wx+e05/qk399YKE+XX2w2qNbGH9fdYhcEAIQgEBIAmHvhf/3f/9Xfu/3fs/4ytm+u/Ch7Vz314Gp+jBWfbl+D6jv/4//+I85BSzuhUMOLqdBAAKRIFDNe2EF8uUvf9lkKRRqDicCVcl7YQSsEqeoDsZnPvMZE+qsX76aTjJ706f8v/VbvzXj6X8wyfTJkj751xTCwk2fFKlYNTo6Kg8//LCJztJzVOE844wzjNo5V7SUCmSakhjknBbeVBxvgmnUgkZllaKgloiJwyEAAQhUjICmjmjtk3e/+92m/snsTZ/yq+/Up/jBk/nggUBjY6OJdF2+fPmM09T3/smf/IlJa/m3f/s3E52lDw/+4R/+Qb7zne+YKC8NnS7cCq+jtQ21hotuYfx9xWDRMAQgAAHLBMLeC+vD30996lNy3333mXvk2ZtGwWodQ/Xf6uPVXxduwUPiT3/60yZaVstp6D3w7Ags7oUtDzjNQQACzhGo1r2wdvzo0aOiflcDYIIHwycDUsl7YQSsk9EP8e86uFp/pTB95Xvf+555uq/pLvqaXeB9rh9cJ7u0/rjSH2+qiAYClt5UaLrLrl27THFMjSaYvc0lsJ3sWvw7BCAAgagQCCKjdOGL4IeNRr+qX9YC73/3d38nLS0tx3Rn9gOBk/U3iPTS9G+tU6gPG3SrhL8/mS38OwQgAAGXCMy+F9b7Xv0BpKnYupBGYYmNwG59OKw+WtO89UFDV1fXjC5pKreW8NBUcC2hofe/cwlY3Au7NBOwBQIQqAUBm/fCQaCN9uNv//ZvTWaYag9ac1YXo9Osr9mL0VXyXhgBy/KMKkxT0VRCTRvULXjqdKKop1J/PG3fvl0++MEPiqYFBj+egigDvWYQyTW7iye7QbCMhOYgAAEIVJVAkKaigpJGnC5btiyfu3+8J/tqYJAu+Nd//ddzRnYFndBUF12wQ4/TyCuNFNAfZsGiHZXw91UFyMUgAAEIlEFgrnvhoaEhs9qrPkQNolxnX0JX01JxSh8K6I+fwiwHXdRIHwyr/9X7axW5gvvm2RFY3AuXMXicCgEI1AUBm/fCr776qlxxxRWmBqz6YH1ptliwgJ0CK6xrWCntIxgYBCyLU1RDm1WR1NVVtLC7Pv1fsWKFuUIx4lQxxwTmBjUA9EmW5qPqkyj98VSMOFXMMRax0BQEIACBqhEIfuRoaLWmmOgPJn3yX4w4VcwxgZ/WDunCGSpifeQjHzF1C4OtGF9ezDFVg8aFIAABCFgicLx74ROJU8Glj3eM/lj6m7/5G7PqtqZ165P+wnvr2QJWMfe5xRxjCQnNQAACEKgqAdv3wkFErZZA0oe0WhtW73t1ATt9KKELK+kq4Kp96EMIve8u5j63mGPmAoeAZWk66Rf2D3/4Q5Pbr1vhF6xtAUvFK12ZUF+6GoDWeVmyZIm5bjFfyMUcYwkLzUAAAhCoGgF9EqSRUPoF+kd/9EdmEYvW1lZz/WLEqZMdo3VV9GGBprFo5KumJeqXudbO0sU9gmsV84VczDFVA8eFIAABCFggcKJ74XIErGChI11htjDa9XgRWMXc5xZzjAUkNAEBCECgqgQqcS+sqwlq+Q1dhKPQBwcdC3z0b/7mb+YzH4q5zy3mGASsCk0ffTKkP3xUvNIfM/qESJdVL6xzVcwAFXOM5ppq3SuNvNKCwVoQXkP4gq2YL+RijqkQKpqFAAQgUBECmjKi6YH6IOHjH/+4Sevr7OzMX+tk4lSxIlfQoP5Q0zRCXW1Wv7hVLNPvAF11thhfXswxFQFFoxCAAAQqQOBk98JhBSwt1K61XVevXm0e2BauOouAVYGBpEkIQCCyBKp9LxyAOnTokPHTGo0VrMpdzH1uMccgYFVgOmrxdQ1r1h8vuqqVrqyioc2zi7Trl66mFh5v5RU1LRhEVTm1iOXsrXBSfuADHzAhfEGKYnBsT0+PCd0LfozNXmlL/x4IWCtXrjSRCrOXoK8AJpqEAAQgUDECzz33nCkgGYQx33777ces9BqEP6vgpL5WhabZWyByaXSrHlfMFtQYWLduXb7uoA1/X8y1OQYCEICACwSKuRcOCgpr5OrxVrEKRC79MaT3wlq/8HOf+5z89Kc/NZ/POuusGd09noDFvbALswIbIACBahKo5b3wXIvRVfJemBTCMmZWYYjeBRdcYJ4MBatQzW623Er8P//5z+Wmm24y+aWaZzrXDzS9JiuvlDGgnAoBCESKQGG6ikan/vmf/7lJ5yusRxV0qBKrEGrbwQ+ul156KV+YuFx/H6lBwFgIQCDWBIq9Fw6WYS9lFUIVsvSBrt77FrMFC3BwL1wMLY6BAATqgUA17oX1GkeOHJHm5ub8gkWF7EZHR839ty6wEdQkrOS9MAJWyJmry6d/4hOfEC0UrCFzGoGlK6Icb/vFL34hl112mVxyySUm7U9TDQu34GmR1lgpXD1QJ4w+efroRz9qlqpU4er666+f8weatqfnay0Wjc7SEL53vOMdx5gUKKInWhExJBZOgwAEIFAVAlo4Un2l1rrSVMGvfvWr8v73v9+skDLXFqxK1djYaFK+Z0enBtEBTz75ZF6I0lWz/vRP/9T8eFK/Ofvpv14nWFpYC2Y++uijsmnTJgnr76sCjotAAAIQsESg1HvhYIXW42UjBJGywWqxe/bsMdGwg4ODx/XrmlXw9re/Xdrb2+U973mPecjLvbClAaYZCEDAaQLVuhfWBZE0cvapp56SCy+88BgmgY6hDw+CFWQreS+MgBViWhZW9j9RNFRh0zqg1113nSn6+9hjj8mWLVtmXDkofnbttdcaMSyIINCJcs0114j+uLr77rvlqquuOu4PtKDBH/zgB+aHnKbUFLal/66Fh9VmvUmYy44QODgFAhCAQFUJFK5ydaLU7UKjCpd1//73vy/ve9/7ZtisEVTqX1WA+va3v21Sq9PptKk5+OUvf9mkiuuPqtnp4YHv1ocTwXlh/X1VIXIxCEAAAmUQCHMvHKRcq+AU+MvABK2hddttt5kFiuby0XOZerwUQj2We+EyBpdTIQAB5wlU815YFzBSf3vrrbeaxYxSqVSej9qhD4Y1oEdX5b7nnnvMokaVvBdGwCpxeuoPGo1c0pz82atcnawpzd/X6ClVLu+66y5Zv3696KDrilYqKu3atcvk+AfKpj7Zv+GGG0QjAvRp1Qc/+MFjfjzNdc3C8wqXutTVCzVKQSeetqv/pqGAbBCAAASiRCAo6rt///5jVnw9UT+0RpbWCNRoWX0gcN555xmfum3bNiP4//jHP5YHH3wwX0dQ21L/fPnll5tmNXr2Xe96l3mIoE+9fvKTn8hnP/tZc/79999vBLBgK9XfR4k/tkIAAvEmEPZeWOuk6P2z/sBRsUr9p/7Q0QcM6nv1IcFv//Zvy7e+9S1ZvHjxSSGfSMDiXvik+DgAAhCIMIFq3gsHD3k1KrZQW9B7YX3goL5cNxWytKxSpe+FEbBKnLhBAfRi8vFni0QqIOmTJX1pCuHmzZtlcnIyvxS7/l0LvQeqZlBQuBgTZ//oKqyZddppp8mqVatEJ7qm0bzzne80Nw8bN24spmmOgQAEIOAMARX9NZVaI6OK2YJcfD1Wn/DrwwB9gqRRrRoF0NDQIC+88IL5rH/Xl/6gCja9noZDa8q4pnGrP9WVX9WX6veB+vLZvlvPLdXfF9MXjoEABCDgAoFy7oX1XvTmm282ZS7Ul+q96O7du40/Pfvss81K3ueff35R3TyRgKUNcC9cFEYOggAEIkagFvfCusq3rrat97+z74XVl2uAz+///u/PCLap1L0wAlaJE/ZHP/qRvPe97y3qrLminPQp0+OPP26KnGk0gP54uvjii02Bdl29MKjfUpi/X8zFZgtYes6OHTtMlIFGFeiNwTnnnCNXXHGFSWXs7u4uplmOgQAEIOAUAa1LFeTiF2NYoYClx+vTIk3N1h9JGkGlDxH0aZG2qfVT5ioArzcKr776qvHbgT/VL+9LL73UnKdph7NTC/Vaxfr7YvrBMRCAAARcIVDuvbBGR2kKodYNfP75582PIfWnmo2wdu3aort5MgGLe+GiUXIgBCAQIQK1uBeey58W47srcS+MgBWhyYqpEIAABCAAAQhAAAIQgAAEIAABCEAgjgQQsOI46vQZAhCAAAQgAAEIQAACEIAABCAAAQhEiAACVoQGC1MhAAEIQAACEIAABCAAAQhAAAIQgEAcCSBgxXHU6TMEIAABCEAAAhCAAAQgAAEIQAACEIgQAQSsCA0WpkIAAhCAAAQgAAEIQAACEIAABCAAgTgSQMCK46jTZwhAAAIQgAAEIAABCEAAAhCAAAQgECECCFgRGixMhQAEIAABCEAAAhCAAAQgAAEIQAACcSSAgBXHUafPEIAABCAAAQhAAAIQgAAEIAABCEAgQgQQsCI0WJgKAQhAAAIQgAAEIAABCEAAAhCAAATiSAABK46jTp8hAAEIQAACEIAABCAAAQhAAAIQgECECCBgRWiwMBUCEIAABCAAAQhAAAIQgAAEIAABCMSRAAJWHEedPkMAAhCAAAQgAAEIQAACEIAABCAAgQgRQMCK0GBhKgQgAAEIQAACEIAABCAAAQhAAAIQiCMBBKw4jjp9hgAEIAABCEAAAhCAAAQgAAEIQAACESKAgBWhwcJUCEAAAhCAAAQgAAEIQAACEIAABCAQRwIIWHEcdfoMAQhAAAIQgAAEIAABCEAAAhCAAAQiRAABK0KDhakQgAAEIAABCEAAAhCAAAQgAAEIQCCOBBCw4jjq9BkCEIAABCAAAQhAAAIQgAAEIAABCESIAAJWhAYLUyEAAQhAAAIQgAAEIAABCEAAAhCAQBwJIGDFcdTpMwQgAAEIQAACEIAABCAAAQhAAAIQiBABBKwIDRamQgACEIAABCAAAQhAAAIQgAAEIACBOBJAwIrjqNNnCEAAAhCAAAQgAAEIQAACEIAABCAQIQIIWBEaLEyFAAQgAAEIQAACEIAABCAAAQhAAAJxJICAFcdRp88QgAAEIAABCEAAAhCAAAQgAAEIQCBCBBCwIjRYmAoBCEAAAhCAAAQgAAEIQAACEIAABOJIAAErjqNOnyEAAQhAAAIQgAAEIAABCEAAAhCAQIQIIGBFaLAwFQIQgAAEIAABCEAAAhCAAAQgAAEIxJEAAlYcR50+QwACEIAABCAAAQhAAAIQgAAEIACBCBFAwIrQYGEqBCAAAQhAAAIQgAAEIAABCEAAAhCIIwEErDiOOn2GAAQgAAEIQAACEIAABCAAAQhAAAIRIoCAFaHBwlQIQAACEIAABCAAAQhAAAIQgAAEIBBHAghYcRx1+gwBCEAAAhCAAAQgAAEIQAACEIAABCJEAAErQoOFqRCAAAQgAAEIQAACEIAABCAAAQhAII4EELDiOOr0GQIQgAAEIAABCEAAAhCAAAQgAAEIRIgAAlaEBgtTIQABCEAAAhCAAAQgAAEIQAACEIBAHAkgYMVx1OkzBCAAAQhAAAIQgAAEIAABCEAAAhCIEAEErAgNFqZCAAIQgAAEIAABCEAAAhCAAAQgAIE4EkDAiuOo02cIQAACEIAABCAAAQhAAAIQgAAEIBAhAghYERosTIUABCAAAQhAAAIQgAAEIAABCEAAAnEkgIAVx1GnzxCAAAQgAAEIQAACEIAABCAAAQhAIEIEELAiNFiYCgEIQAACEIAABCAAAQhAAAIQgAAE4kgAASuOo06fIQABCEAAAhCAAAQgAAEIQAACEIBAhAj8fwZ2UmUY78V/AAAAAElFTkSuQmCC">
            <a:extLst>
              <a:ext uri="{FF2B5EF4-FFF2-40B4-BE49-F238E27FC236}">
                <a16:creationId xmlns:a16="http://schemas.microsoft.com/office/drawing/2014/main" id="{7F79B63E-49A6-23EB-FE2B-76554690698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4" name="AutoShape 8" descr="data:image/png;base64,iVBORw0KGgoAAAANSUhEUgAABLAAAALmCAYAAABSJm0fAAAAAXNSR0IArs4c6QAAIABJREFUeF7s3QeYVNXdx/E/y8LCIgJSNCpYIoqJUbBgwRZBwAIWEBERRRBB7Bpb7CbEEjUqqBCsoIKiqGADsdeIscTYYzcWFJC+1Pf53bz3cvcys3On7Z6Z+d7n8cm7uzP3nvM5Z86898c559Zbs2bNGuNAAAEEEEAAAQQQQAABBBBAAAEEEEDAUYF6BFiOtgzFQgABBBBAAAEEEEAAAQQQQAABBBDwBAiw6Ag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DA6QBr2bJldvvtt9sXX3wRu6XKy8utSZMm1rJlS9thhx3st7/9ra2//vqx388LMxN4+umnbcaMGd6bmzdvbiNHjrRmzZpldrICfle0z6oPHn300QVco/hFL+U+cM8999g777wTHyvmK139LJVyW8dsOl6GAAIIIIAAAggggAACORYougAr6lNWVmbbbrut9e7d21q0aJFjPk7nC3BD+z+JYg2wVq9ebe+99559++23dsABByTs+KXcBwiwCj+wXrNmjX355Zf29ttvW8+ePa1Ro0YM8AgggAACCCCAAAIIIOCQQNEHWL61bkb69etn2223nUP8xVOUUg4vwq1YjAHWd999Z/fff78XXtU0o6yU+wABVmEHWPPmzbOHH37YPvzwQ9tss83s+OOPJ8Aqnq8naoIAAggggAACCCBQJAIFFWC1atXK9t13X2vQoEFSft1sf//9996/pC9durTa6/S+I444wjp27FgkzedONUo5vCjmACudQK6U+4CWOSsEqen4+uuv7aWXXgpe8rvf/S5loN6wYUPbeuutaxzz6mIUKLa2DgeQm2++OQFWXXQqrokAAggggAACCCCAQAqBggqw0rmx0JKnjz/+2B566CGbP39+wLDeeuvZCSecYL/61a/oHDkUKLYb2hzSFPSp0gmwCrqitVD4f/3rXzZhwoTgSt27d7du3brVwpW5RCoBAqxUQvwdAQQQQAABBBBAAIG6FyjaAMunnTt3rv3973+3n3/+OdDWxu4DBw60+vXr130LFEkJCLCKpCEj1SDAyl27EmDlzjLXZyLAyrUo50MAAQQQQAABBBBAIPcCRR9giUzLCe+44w5bsmSJJ6hlOccdd5xttdVWuRct0TMSYBVnwxNg5a5dCbByZ5nrMxFg5VqU8yGAAAIIIIAAAgggkHuBkgiwxBYOWPRz586drU+fPlavXr3cq5bgGQmwirPRCbBy164EWLmzzPWZCLByLcr5EEAAAQQQQAABBBDIvUDJBFhaQnjrrbfaL7/84im2aNHCRowYYc2bN69RddWqVfb+++/bq6++atogfvHixd7rtSF8y5YtvQ3hd911V2vSpElaraM9ur766iv7xz/+YZ988oktWLDA9Bj38vJya9asmWmZY5cuXbxyxjmqqqq8cr7zzjveeVVOnc8vq87ZoUMH23333a1169ZJTxkNLI455hivLHq0vEIqOWrppeq+55572o477uhZJAqw1l9/fW/2m/72+eef24oVK6ysrMwz19Mg06mfX2DVU3V87bXXvLL4G/WrDBtuuKFtv/32tssuu6RsD/WDMWPGePuj6QmVQ4cOtXbt2nll1PlfeeUV++GHH7yfFXKqLu3bt7d99tnHu06yI93AR69/66237I033giuF20z9a82bdrEDlvVZ7X/m86rzcXVt9TfdKh/NW3a1H7961/bbrvtZm3btk143mjgm6i+YTf9PZMQU/309ddf9/qX2lPeOho3buztU6f+pScfVlRU1PgxCIdD4b3y1M4vvviivffee15by0EG6r+dOnWyPfbYo9aeNpdNgJWov8pH/VQbw+vv+gzod3rQxW9+8xvvsxY+ctEv/PNl0tbJPrtqa7WH+mOcto52BH/s02dIT8r0x4RU5422R7IOpjFQG+4nOvI5HiVrX41B7777rjdO6aisrLRhw4bZxhtvHOerwh5//HF77rnnvNfqu+DEE0/0xjcOBBBAAAEEEEAAAQRcFyiZAEthzsSJE003LTp0s6dHpetGPtGh1//73/+2KVOmBEsPkzWmzvX73//eCzdqekKi/34FYffff793s1XToRtQBU4HHnhg0vPqplQ3I88880xw81/TORXG6OZWT2PUjU/0iAYwAwYM8EIQBXh+IOa/J3zjFL2h1Q2VyvTmm2+u8z7//XHq5782nXrGaY9EgYDqd99995n2TUt2pCpz3ABL11Lw8OSTT6ZsN7XZlltuaf369asx0NQ5FVo9+uijKfusXz8FWGpjBQjhI98Blm78p0+f7gV3friWzFz97OCDD/bCrGgo478nGmANHjzYC4dnzJhRo6/O3bdvXy+kzfdszFwGWEcffbT3mVRoHT2ioUQu+4V/rXQCLLWvQsRUbaFzx2lrvww67z//+U+vH/nLw2vqQ9F2zibAyvd4lKp99X3z4IMPmsqhQ5+PvffeO+X/vyEn7Qnpf/coHNdMZA4EEEAAAQQQQAABBApBoGQCLDXGs88+a0888UTQLr179/ZmEUUP3RgpfNFNWqqb6/B7FQwdeeSR3uyRZIdmmjzwwAMpQ4vw+zUrQeFFNBzTzYsCNoVE6R5bb721HXvsseucMxrA6HWaIRYNr3Q9zaLSjZZmZIVvaPWkx4022sg+/fTTWMXSXmSa5ZDMTTMqJk+enPBmvaYL1HTeaIClp8GpzVPdCPvX02yRww47bJ3QI06AJctZs2bZzJkzk4Z7ieqlkElP0Nxggw3W+XOm59SJNLtLszA0M8s/8hlgaSbUXXfdlTLADVdS4dJOO+3k3WwnevhCOIzYbLPNTP8pNEnUb6N4mpE1aNAgb4ZiPo9cBlj6fClYTnRoBpZCbx257heJ+odmVI4cOdKbORo9NKNu6tSpNQbZ0feorRXc9+rVK+mDNjT2KcCpKSBP1M6HHnqot3xcR6YBVm2MR6naV2GVZhT/+OOPXl3iPqH3ww8/9D578tNekEOGDLEtttgin92ecyOAAAIIIIAAAgggkDOBkgqwojcsyf71WUHGU089VW0Jnpa7aWmaQgTNAlFQoZsBzaAJz9jRTbb+pT/RTXZ0M3l/Zk3Xrl29G24FVDqvlodomYcfpuh1PXr0sP32269aw0fLqWBj//33927E/SWNuoHUUjjVR8vK/Bt6lU+hkUK38BENYPy/bbPNNqabP9VfN3BavqKZHv4MtmSBh8rUs2dPb4aL6qflbC+//LI3+8hfLqZraPaabrqjs2AShXQ6j9pD7eeHOTqvZvPovOEQKll7hAMsXVP/KazUuRVqammZltXIa86cOV57qL19v2TLduIEWJqBp1kQixYt8nh9Ixn7IV6y/hUOJ8Ltpr6t2WMrV670fq3yqb8o/FQ9VD9ZapmeZuxp5ko4nE02gyNOfdIJNdR3dAP92WefBcX3y6rluCqryqVyqi1nz54d9BPVQf1bn5doPwl/tvX5VDvpP99WnwkteVSfUyCrWWrhz63CTs3aijODMtPRN1cBln99Gey8887e50afd30G1K7bbrttsMw1X/0izgwsP2RSG/pHon6pZaQa8zRGhce8ZG2dKJRTu8lCn12NUbKRh8oZnuWn6yu00czD8BF3D6zaGI/itm94KWB0OW+iPio3hX6amagjbuiVaX/nfQgggAACCCCAAAII5FqgpAIs7Q01fvx4LyTSoZt7zSAKH9FwYZNNNrGBAweus8TKf49uiHVToBtHHQqGNAtLN+PhQ6/TkxD9WUm6ydasH4UMiZZF6eZaIYdu5HVodsPw4cODcujmbOzYsV64oqOm2Tn6e6KbvkQBXqIAS3s/KezSTVKyI1GApf2otFQx0f5F33//vd15551BiJDsBkwz1jT7yl8qo0BCT5DUDIVEhzwUkPgzE3Qjq1k7/qwL/z3hAMv/XU3nVqjy2GOPebN6/KN79+5eG4aPOIFP2ErX1Kyq6BI+/5wKfG6//XZvLzEdmi2lfqBZbuE+GO5buklXGKNQNNkhVy1j9QMvtbFcowFOnPr414gTakT7icqovpVsDx7tnTZhwoQg7Ev2BNFEs2lq6n8KD2+77bZgFlicACApZsw/5DrA0udXswCTLauMjjm57Bdx2lqB79133x30MQVrGhsTLV0WocIrfXbV5jqStcl///tfGzduXBB26bOgPpRsJlG0r4dnjvpNFzfAqs3xKFX7Rr/PkoXbfh018/GWW26xefPmeb+Ku+wwZvfmZQgggAACCCCAAAII5F2gpAMszT7SjY8/Wyr6L9S6MVK4oM10azqiIUOi2Ry6KdMN8/Lly71TabZAsuVQ/rWiN0sKgzQLTIeWziiAUJkV0miJoWYb1XREQ69EAV40sEg2Uyt6nWgwoeBPG6PXtLl99AY3GqhFb8B1Q6t9yzRzoKYjGkJuuummXjuGlyhGA6w49fzpp5+8ZTty1KGNnRVuhmcDxQl8wjfLupnWOZKFELqOZpBonx9Zqu6agRQOvKJ9K9WNrM4ZtU02GyNOffy2SBVqRPtfqvDOP2+0nyQKIKLhUJzNqeWq5bz+ob3AosFzLkfgXAZYcTbuzme/SNXW0f6VaJlqIlsF9gru/dlxiZ4WG555pOWfRx11VNJN1nUNhd9qZ/8fGRSWKgRu1apVUIQ4AVZtjkdx2jdankTjXNg4/J2hsUTLhpP9Q0Au+z3nQgABBBBAAAEEEEAgVwIlHWBFb9o1KyO8r0iim6dk8FrupGVJOhLdHCiAeOGFF7y/x7k50etUHt3MKUTQE6Y0o0RPTtOhzbr1n8IaBTMKi1I9SSoaRiSadRN9jUKGk046KeW5wze0cQO1RDe54dlF0RkG6bRH+CZX4ZT2+wrvcRQNsBS4KeRKNjtE5lGbRKFPnMAnfLMcN8Sp6QP/n//8x1tup76gm3XNvorzRLJwORLN7EpU50ShZ9wASwGOHqTgL8OMOwNEdVJZ9STBZJ+vaDikPYJ0/pqOaP9KNKMuVwOtzpPLAEub+ivM1Yy0ZEc++0WqAEszLDVD1H9qa9y2Vl00o1VPptQR7ZfRTcjjLv1UCKqZnNrnTUFP9GmicQKs2hyP4rSvfMLfOzU9mCT6GUoUAueyr3MuBBBAAAEEEEAAAQTyIVDSAVZ0Bo1u+LRcy9+bKZ0ZGVripRlW/vLE8Hs160rn9ff9qau9RzIJYOLeSIVvaFu0aGEjRowwbe6c6ghvrK8ZVtqfxl/6Fp4hkyiEqunc0faIhhPRAKumYCZ8nVQ3unECrPBNp86t4FFLEdUfa5qxlsoy3b+H65JsI+449YkbYIVD3HRngGg24r333htUUTMn5eUf0XAo+vdENtE+UEgBlp7I2L9//3SbPNbr4/SLVAFW+LMb/VynKkS4raPv/eabb7xQX7NedeSqzVJ9rnWt2hyP4ravZqzpH13Ul3Uk29cxPHtU/8CgWZ/hz0+qNuHvCCCAAAIIIIAAAgi4IFBSAVY0oIqGFtElRdk0UPjGKnqjHPfmJJvr++9VGKd9od5//33797//7c3S8TfvznQGUaJyhW9o0wnoVCbtk+PPygkHD+HAI9Gyn5p8UgVUmYYXqW504wQ+2otGN+H+/mXhemiGiDZz12w7bZCfy03F/U3ctZm/Ap+vv/462J8o3wGWrq29rNQPdcSZ8RZ2STVbKhxgxd3PKtM+kOnnMpczsHIV3KgumfSLVAFW+LObqZf/vvCYEDZUEKOnR+oBEdkeqT7XOr+L45HGTT28QaGfjmRLZzX7V+Wv6TXZGvJ+BBBAAAEEEEAAAQTyLVBSAVZ0Fkd0mVGyJ+ll0gjhcyuwGDNmTPCv5Lm8+fTLpuBEgYRmHumpg99++623fMefqZCoDvkKsOLOZlKZosFE7969vSeJ6YgzEyRZ20SDpOh+Z5mGF6ludOMEWH69tYm9/yTCRPXQDbr2utJ+aZpZEXd2lkJLbXQtW81YUWi5cOHCYDlXomvlO8CKM/uvps9ZtL2in10CrNSjVC77RaoAK/w5SV2yml8R3vsvOjtLS6fbtWuX7SWqjTXJAngXxyNVXKGwwmEFkYn28osu1U42SytrRE6AAAIIIIAAAggggECeBUoqwJoxY4b3WHX/CN8Y6Xe5DLDCNwmpZo9k08YKJ6ZMmeIFFf4sprjnczHACod7ubxhjNa1rgMstZHKMHPmTG9zaf9pgMnaTpu8K4Tr27dv0n269HQx7cP2wQcfBLPs4vaFQguwoiEpAVbyls5Hv6jNACscaoevG3emXZzPQKpgWudwcTxSuaJ7N+pBBNrY3n+4RPj7R3umaZl2sic2xrHiNQgggAACCCCAAAII1JVAyQRY+ldozXj55JNPPOtE+7Lk6+Yo+vS6XMzAUlil/aMUyvlLAhN1Im3wrqcoarNjbdo+bdo0b2aODhcDrPDeYdneMI4fPz6oazTwcCHA8ttLMye0rE+b8ut/tVF1skN7kmlD+vATFfVazUzRk9b8/dsSvV/LETfccEOvL2gT5+eeey7YGN31ACvVLEYCrMQ9Jl/9Ip0AK1nfyuRLL7q3ViHNwMrHeOQbhh9aEd2DMPy3dJZ3Z9I+vAcBBBBAAAEEEEAAgXwKlEyApSVV48aNC8KBRHvwhDfXTnfT8JoaKR97YOnG9P777w9m7uhf2xVOaO8kbYKu/1tLzlQP/4izjCvuErhofcM3tHE3ftc5wntgRfe0Cc+YK6Y9sFJ9oLX0Uxv+K9D66KOP1gml9t13XzvwwAOD02jZ6B133FEt+NLTDRVSaR8tBZjqC9H9tOIEhOn0h5pCDQWuegKhgiYd7IGV3gbkmQSu+ewXqQKs8JME092wv6bPR13ugeXieORbhWdZhZ8CqyXk2m9PM3R1pPM0yFTjFH9HAAEEEEAAAQQQQKC2BUoiwNLNs/4V+vnnnw98oyGA/qBHrd91113eXiI6cjFTSudRCBD+1/d0Ah5tvPvmm296j3/v0KGDde3a1ZtxFb4p0bKQfv36eU+V8peNJOpI0XLkawZWmzZtbPjw4bbeeuul7M/hG2HNKjrhhBO8x9zryOapX9EN+1M9hTBuW6daapRO4JMSx8xr69dff92bOecvMwz3H/VVlem9997zTqfAUnXZZ599TMsOkx3RQCnfM7BUjmyeQhh9wEJNTyGMu7Qsk1AoTpsle01tbuKe736RKsAK/2NALp96F3266AEHHGC///3vUzaLZjVqDF6wYIG1atXK21OuU6dOwftSfa5dHY/8CkT3uVJ4ffTRR9sXX3wRPFk33X8ESInKCxBAAAEEEEAAAQQQqGWBkgiwojMRKisrbdiwYbbxxhtX444+klyzRLREJe7m2TW1XXhGQrLrR9+fbCNy7XsVfpR8dM+TZOX4/vvvbezYscFm3vkKsDTT5/jjj/dm/9R0RGcHKLhSgOUvj4vuHda5c2fr06dPjSGdf73wsplEs+kyDS9S3eimCrB0XS39VN3U3xQ8pnqKWvQJfuGwSTfkN998s82dO9eretwlQtF9c2ojwFKAo1lY/l5tcWeDRMOYRDN6WEJY/ZOW736RKsD6/PPP7bbbbrPly5d7BVMfHzhwYLUZoZl810X7rZbDDh48OOXTOqNjSXT/w1Sfa5XVxfEobBgODZs1a+b9I8Krr75qegKhDj/UCs/KzaQNeA8CCCCAAAIIIIAAAnUlUPQBlm7sFfYoLPCP3XbbzQ477LB1gpDojbJmDuy///7erKeaZjbpvLp5UGiim2vNljrooIOqBTjhJ0Xp9cnKEO4ImhF29913BzNv/M2MozdS0SeyJepMiWah5SvAinvDqs3LtW+TP+MtOisuOqtAM2sUjKncNR1+wOc/4S/Ro+XrKsCK7oe24447mm6ma7qpjAZY4eV30XpEn7aYzOkf//iHKVT1w6TaCLAUqihAnTNnjlcsLXNUYKknLdZ0RD8HiUILAqzqgvnuF6kCrGg4XV5e7oW1CttrOtQfp06d6s061Viqz67GPS2J1qG/q9+q/+rQeQcNGuTNTk12+Od87bXXvJckCkDjBFgujkfhOof/AUbfV3rgg2YuahZWLmfB1dX/s8J1EUAAAQQQQAABBBAo2gBLN/0KSB577LFqewPpZlk3zbp5TnREZw7oBkk3AlpukizE0vIt7Uel2Tc6dA3N8NJmuv4RnZmj8+rGTEtZEp03GryFzxmdSaUle7qelogkOmShG07N/Alv+J7PAEt16tatmxf+JVrKplBi0qRJQdskMlNdtNfX5MmTg5BL7XbcccfZRhttlLCuCke0DPTHH3/0/q5y9OrVy/bcc89qr6+rACsaksbpX1oOqTr5/Ss8Ey06I0XLNhXy+cswo0i6mdfNv55WGN7wPW6ApWWqmkmTqM+mCjVUluiTPrVfm5YDJuu7+jxOmDDBe9KajmSBBQFW9ZbOd7+I09YKoTQu+iGpZp4qbNIS2ESHXvfiiy/ak08+GYT2icaoaICfakyI7heYKDQOB1jt2rXzZt4qMI8ero1H4fLJ77777vPGTB2qh0It7amXKMTn//1BAAEEEEAAAQQQQKDQBAoqwNLeJZqlE92M2kdXOPPtt9+aNmz/+uuv19n8WjdQWm6im+Zkh24CZs2aZTNnzgxuvHSzvvXWW1vPnj294ESzZXTz/8MPP3j7aunm2Q+GkgUmul50KWOi8+pm491337WnnnoqCHf0Oi2dU3ChIzoTQL9TiKUlWVq2Jx/VQzNeVDbNDvOXmIXrnehGLdUSuGRu4RtaBVb+TWvYTb9XmRSkKUTx93SqaXaGAp8pU6Z4MzL8Q/Xr0qWLF/75QaTOq9kGqmv4KX7JntpXVwGW6vDpp596T8T0l1fJRTNTtG+V2lH9S/1JZdSsEdXJD5vUh4cMGWJt27b1OKIzUvQ7hUHqq1oy5N+Eq1/pCYdaTqTPh98+vqmWHI0cOdIUZIWP6NM71VY9evQwPdVR5Q4/KCBOqKGZOQrjtEm9f6hO++23n2egsqvuuvFWvWfPnl3tc7zTTjt5gXJ0xhoBVvVPZr77RZy2TvTZVZ9RgKR9qxRa62eNOdpkXOOu+oXfN5OFlYnGaI0JCqn32GMPrw/pNepDGmv0Dxn++Ky/nXjiiV6gEz7CS7w13uo8e+21l9fP1D/97xzXxqPoeByd6ev/Pc4s3UL7f14oLwIIIIAAAggggEDpCRRUgJVN82hmimZ6bLHFFilPo5sU3dAoNIne6Nf0Zt34KITQDX6yJWFxHmsfvkayc0ZDkJSV+v8lW3oinZ78pyPRrJtcBFgKrRROhUOKZOXTDaw2HdcNbbIZbgo9NAtLN2fpHAqvBgwYkHB2T10GWIluwOPUSzf0CqZ0Yx220qwzLc1TiBf30E35tttu693cqzw1bXwe3nw9fP7o3mJxQg29f/78+V6IpbA57qH6KjRTkFtRUbHO2wiw1pXMZ7+I29b67GoGncardI5UM1QzGaPV5/v3759wuWH0IQHhsvpLt/3fuTQeRU2jM+/0dz3kQ6F3nO++dNqI1yKAAAIIIIAAAgggUNsCRR9g6UZIsza0J1WiJSHJwPUv9rq51817eEZPstfr5kg3OjUtNfTfq5lYWuqRaFZU+Pz6V3/NqtJMo0TL8BREaQ+pVOXTeTR7S8Ga9kPxn7SYaLP1XARYChq0x5hCpw8++CBpn5aZZtNog+dUe4zphvW5556zZ555Zp2ZddELqF6qDSrpAAAgAElEQVQKxBQmJputV5cBlsqr0Eg3zepf/tLAmj78miGl8GabbbZJaKUZLNogPVWfUj/afvvtTU9vq6qqqrapf3Rja788ifaR8/8WvrmPG2rovbq26i6D8LLWRAbqJ/ocaOZOsicrEmAl7j356hfptLVm8WmmqmZDhZetJuvvmlWpvt6+ffsavw/Vb7TkcMaMGSnPqxlXCrO1f1yiI9HMQP91Gn9VnvDhyniUqC7hB1jo73E3uq/t/+eD6yGAAAIIIIAAAgggkK5A0QVYCiy0ibqWx2m/Hs0GSjRjIy6UbrQ180c32tocXEuxdChw0fIpXUcBmTbPTufpTrr5UpikZVL6X51XoYYCNy2tURCmZSypQjeFH6+88oq99dZb3pIZf1menuSn8+yyyy7eufzzaPbLLbfcYvPmzfPqEX2yX64CLD3CXXWUnYInLVtT2fz6aQmgypVu2/hLLNUeqq9uPHX49dXm+ArQUp23rgMsv/+pf73zzjteWKolqdn0L4UDOpf6g87lhwX6TKgvKLhSf1AYpiPa1jXd6Kq/aFmrAknfXOcIL01KJ9Tw66/zaqajls2qPf0y67Ol2YK77757rM8WAVbyES0f/SKTtk722VUoqaV92u9Kn1/9b7KgMlEt/c+QlttGxwQFVhpHNT6nOqc+DwrD9BlauHBhcKmaHoxQ1+NRIo/oHmFxn/YZ9zuR1yGAAAIIIIAAAgggUFcCTgdYdYXCdRFAAAEEkgtkEmDhWTsC4QeRKKwePnx4yid91k7JuAoCCCCAAAIIIIAAAtkJEGBl58e7EUAAgZITIMByt8nDSwj1IAfNhk1ndrC7NaNkCCCAAAIIIIAAAqUuQIBV6j2A+iOAAAJpCkyaNMlb9qpDy/ROOOEE72l9HHUroCW548aN85ZSKrTSg0u0BJIDAQQQQAABBBBAAIFiECDAKoZWpA4IIIBALQloT60777zTPvnkE++Ketrn8ccf7z3tjqPuBLSx/JQpU7w95XRsuummXrCo/QE5EEAAAQQQQAABBBAoBgECrGJoReqAAAII5FHA31xfs3q04b6CkuXLl3tXTPSUvjwWhVP/v4CeMPnhhx96+1stWrTIXn/9dfvxxx+9v+ohI/369fMeMMKBAAIIIIAAAggggECxCBBgFUtLUg8EEEAgTwJ6Op/2vYoeeqrooEGDrEOHDnm6MqdNJqDw6q677jLNvIoeevrusccea3oCKQcCCCCAAAIIIIAAAsUiQIBVLC1JPRBAAIE8CCggmTBhgr3//vvVzq5ZPprh06dPHzYJz4N7qlN+9dVXNn78eFu2bFm1l7Zp08Zb0rnBBhukOgV/RwABBBBAAAEEEECgoAQIsAqquSgsAgggULsCS5YssYkTJ9qXX35pWkpYVlZmrVq1sv322886duzo/cxR+wJLly712uXzzz+3lStXWtOmTW2HHXaw7t27W6NGjWq/QFwR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gRIQWLNmjX3zzTc2bdo0e+aZZ+zVV1/1ar3ddtvZrrvuaocccoh16tTJysrKAo3//Oc/Nnz4cHv//ffTErrpppvs8MMPtzfeeMMOPfTQpO/99a9/7V27f//+61w7rQuW6ItT+Yplxx13tJ133tkGDBhgW221ldWrV28dLfWNv//973bZZZdZ+/btbezYsbbNNtskVU3VLzbddFOvPY888kjr0qWLNWzYsERbKLNqF7Pv3/72N7vmmmvMHyMkNG/ePDv55JM9rNGjR1uLFi0yg+NdCCCAAAIIFIAAAVYBNBJFRAABBBCoO4H58+fbzTffbHfddZctWrTIFDBsscUWXlilUEs3zDoUJF1wwQXWsmVL7+dUN9LJahQ3wPLfv95669npp59uJ5xwgpWXl9cdVIFdOU6AFTa+8sorvUAxGmL9+OOPduqpp9oHH3xgy5Yts7POOstri0RhV7r9YujQoXbuuedaZWVlgenWXXHT+dwVmi8BVt31K66MAAIIIOCGAAGWG+1AKRBAAAEEHBSYM2eOXXjhhTZ9+nTr1q2bnXnmmfa73/0umGm1evVq+9e//mVXXXWVPf/883bsscd6r68pcHjooYfslFNOsYEDB3qzdho1apSw5n7Akux1CxcutBkzZtjVV1/tvX/cuHG2ww47OKjoZpF833333TfhzBXNrPrhhx+82VW33nqrN7vqlltusW233bZahV544QU76qijbPDgwfbhhx96IeKNN95obdq0SVhxP2DR3xPNmFEIphl+o0aNsq+++so7V48ePdxEdLBUxeybKMBysAkoEgIIIIAAAnkTIMDKGy0nRgABBBAoZIGVK1fatdde6wUIgwYNsj/+8Y+m2U6Jji+++MKbBaVQ5K9//asXaCQ7chVg6fyrVq2y6667znRje95553nBGEc8gVQBln8WBYUKJadMmWKXXnqpN7vKP5YvX25/+tOfbPLkyXbnnXfaSy+95LWFQq8DDzwwowDLf9N9991nZ599theKXnLJJVZRURGvYiX+qlQBViH7EmCVeOem+ggggAACRoBFJ0AAAQQQQCCBwEcffWQnnnii95dEM2+ib1GIoT2ytB+Wlpo1aNAgoWsuAyxdwD/fH/7wBy9E44gnEDfA0tkmTpzoLeWLhkl+H9GyUgWd2u9syJAhXnj15z//OeFMvLgBS6oZePFqWXqvyoWvZla+9dZb9sgjj9hzzz0XLBPefffd7aCDDvI+39G9pvSe1157zVtqrCBTS4+1R576Qt++fW2TTTZZpzESvUfX6N27t/ee6EzOuEsIw/tiqV+qn952221euTRDUDP6tHxSswkTLXX9+uuv7fbbb7dZs2Z5ddd+e127drXjjz/e2rZtW3qdihojgAACCDgjQIDlTFNQEAQQQKA0BL7+ebWtWp3fum7eeu1m6pleSbNoNOMm1VK/dM+fywArPAMr1cyvdMuZ6etXff2lrVm1KtO3x3pf+eZbxnpdTS/KJMDS7CvNxPPDSX+WlGZI6W8LFizw9sB688037Y477rCOHTuuU4S4AYt/boWSWrpav379rOuc7QnWLE7vgQTpXq9eg5ZmDTdM923VXp+tr2ZeaiN+LeHUoY38mzZtapqJ989//tP7nQIgLRtu3bq193P4PZql+dvf/tZbGuzvkfeb3/zGCzjDy0+XLFnibcau3/vXadKkiX3++efe+/bZZx8vBNV+e/6RboC1dOlS23777U19acMNN/T27/PL1Lx5c2+24P777x+cX8tmn3jiCW9ps16n4Erv+fnnn+29997z/m/19QMOOCDpHm9ZNR5vRgABBBBAIIUAARZdBAEEEECgVgUUYB03dmnertm2ZZndeWLjrM5fVVXl3cRpNoVuVBVi5erIVYD1yy+/eDeb119/vXfDHL6hzlVZMzmPAqy5g4/I5K2x3lO/7Wa2wR0PxHptTS+KG2CFlxCG+4L8/bBK/URBgQ4/+EwWPKUKWBRsvPzyy97eZlo2qPbV/lsuHCtf3NRs+Q95K0r5Xt/kPcBK5atZSppFp6dPKkDafPPNg/p+8skn3oMaXnnlFW9WpmZK6fBn4m255ZZe8LXRRht5v9cSU4VhegCAzqmlqHqqpIIizYhSGKSZTVdccYVtttlm3ntUvrvvvttr9549e3pLVBWg6Ug3wNLsMYVOKtPvf/97b+++cJk0m0zLpP3zv/POOzZs2DDvWuH3aKaYXFTOFStWxJqRmrdOwokRQAABBEpagACrpJufyiOAAAK1L1AIAZZCC4UTjz32mDeTpnv37jmDSjfASnXh4447zpuh4z/9MNXr8/33YgmwNKtGm6jfcMMN3v5XnTp18mbM+DNi/KAjulzQDzM0E0dPr2zXrl018rhPyVN4oYAj+v58t19N5y+kAEvLOWs6EvkqqFEAqc/oaaedlnAfM385aXjJrh+G6nOo/8LL8vQgAI0lrVq1sosuusj7nGp208iRI72wSn0kGlBqI3+1/cMPP+wFXXvuuWfGAZY/OzBaJl1/8eLFXhilkE7BlAI71V+zwg4//PB1Zln5Y5dLswLr8vPAtRFAAAEEal+AAKv2zbkiAgggUNIChRBg+XvIaAaDbiJ32WWXnLVZrgMsBSXam+mkk04yLQuq66PQAqw4XprFotlXemKhjvDSTYVautn3D39jdwUPiZZ1xg2wdD7tg6S9tzbeeOM4xcz7a4opwMrUN9Gec++++673GVRIdc4551iXLl1qfBKp/+TK6JLUcAM++uijNmLEiGoPZ0h3Btbs2bO95YNaBhk+NHtQD3z47rvvvCdsaqmggjaFWgqyxowZ483cih56WIXKpKWT6vfNmjXLe5/jAggggAACCIQFCLDoDwgggAACtSpQCAHWokWLvL2ONPOmrmdgJduDS7M03n77bW+2xPPPP2+DBw/2lihp7526PIolwFIwqD2stBeRNuYPb8KtmVkKDHUkmmX1+OOPe3tiaa8gLdEK3+inWkKoAOHTTz+10aNHe+GpzqHwzIUZdoUUYLVp08YzjG62no6vZmRpNuaPP/7otcmLL77oLaVTG4ZnYOmzqGWCmr2kQ31Hobdmbu63335eAKnle/7hz+Ly95hK9Hn199wKf/7TDbBUbj+gCl/Dn+GlPb38v3/wwQden1V4rz27Ej2EQnaa2ab6JDpvXY47XBsBBBBAoDQECLBKo52pJQIIIOCMQCEEWOHlNK7ugeU3qPblUZiiUEU3xrmcLZZJpym0AEuzqhIFHTXV3d9gPZWPgozwEjC9PlWA5Z9T4cPZZ5/tPQkuOssr1XXz9fdiCLBS+Wp/KoU548ePt6eeesp7mqB/qD0VJH755ZfVAiz9XTPvZs6c6e1fpZArfOy6667e3lk77bSTtyzPD6LitFNtBVj+Msg4ZVLARYAVR4rXIIAAAgjkWoAAK9einA8BBBBAoEaBQgiwVIG4S/38yiqY+Mtf/mK6WT3yyCNt/fXXT+gQ97z+DWWqpyD6sykUXrkQdBR7gKV9izQ7T7Os/KfNJWpo/8lt4c270wmw9Fo/6AjP9qnL4aWYAqxkvq+++qppjycFVwqDO3fu7LWz9iJr27at1+5afldTm2iJnmZHPv300zZjxgxvzyvtc6UN3bfZZptgo//zzjvPO1fcI58zsPxlkL/73e9YHhi3QXgdAggggECtCxBg1To5F0QAAQRKW6BQAix/M261ljY63nbbbZM2nGZt3Hvvvd7+N9Ene0XfRICVXf+v7acQRkurYELLNRVqaPnmBhtskLBC/uu0fNAPLgiwam772ngKYbgE0YDQf3iDluRqSeChhx66zkbmWlasDd7jhopajqwnmmp88ANmhVrqQ6nC6ahWPgOs8MbyzK7Kbozi3QgggAAC+RMgwMqfLWdGAAEEEEggoADr0oeq8mpz2wmNsz6/NurW/ka6kR00aJA360ZLiBIdWsZ3xhlnmP5XoUaPHj2SXj/XAZa/JM2lJYQLLjs3a/+aTtBi/KSsz+/PcEtnCWF48/ZET3cLF8qfqXX//fd7T5TT/kJaPhZ3CeFPP/3khSQKO1yYWae6rXpth6zdazpB/R1nmDXcMKtrZOPrv1cFSBTiKODSPnMKscIB1u23325Tp071NjjXUylTBU/+HmoKtxKF4/7YM336dDviiCPs+OOP9/bQymeAFX74wNVXX20DBgxYJ7x77bXXvKWQeiKnxsNk4W1WDcibEUAAAQQQqEGAAIvugQACCCCAQBKBOXPmeE+B01443bp1szPPPNO0xMbfkHnlypX28ssv25/+9Cdvc2M9iUw3uJWVlXkPsHTt9957z66//npvqdLBBx9suvHkyWDxunMmAZb2pTr11FNNs/O0ub82ea/p8PfK2muvvbxgUxuLpwpYtHG49lhSWKGgRMvYFGBp+RpHaoFsfOfOneu177PPPut9lrQUuLy83Luo2l4z6RRs6QgHWNrzSktFtUzwmmuusQ4dOgThz4cffujtZaaxZNy4cbbDDjt4T7HU/61xQw8JOP/882277bbz3qPP9RNPPOH9TYf/Hv3f+QywdH59Jk4++WTvuppN2qtXL2vYsKFphqnC+UsvvdR7YIRmlKm+Ki8HAggggAACtSlAgFWb2lwLAQQQQKDgBHTj+uc//9kLE3To8fJbbLGFdxOq0Ep75Whmlm7odPNXU3il96c7AysOmEIOPe1OTzXjiCeQSYDlP10w1TJRvwT+TJu33nrL2/dIs3P8gEV9J9Wh9lSQsttuu6V6KX//f4FsfBXU6MmP2ptKs6P8pwT6TwTUzwp1tBxQT4fUzLqKigrTPnQ33HCDF1LqUBilzd7992l80DmPOeaYIBDTDD09IEKbxevYcccdrWnTpt5+WapD8+bNbdSoUda7d+8gKMp3gKX6P/roo94sK41r0fqrnEOHDvVC/VTjHB0SAQQQQACBfAgQYOVDlXMigAACCBSVgGZFKISYNm2avf76697MJ/9GtWvXrnbYYYfZVlttFWtGQq4CLAVpehpY9+7dvdlXuvnliC+QboAV3iz/r3/9qx111FEpL6aQUzNyNIOqX79+XhD63Xff2fDhw73wM9Gh4EIzu/bee2+vX2nWFkd8gVQBVipfzYDTUjk9PVIzqxRk7b777t7edtoTS0vtRo4c6YVWWmKszd116PeajTl58mRvrFAQpc+oZt9pCaD20IvOWNK4omtNmDDBu5YfGmlM0Xuis+7yHWCpHgqxFLzeeeed3hMw/TBtzz339GaYKkz1Z6DGbxVeiQ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IsHLjyFkQQAABBBBAAAEEEEAAAQQQQAABBPIkQICVJ1hOiwACCCCAAAIIIIAAAggggAACCCCQGwECrNw4chYEEEAAAQQQQAABBBBAAAEEEEAAgTwJEGDlCZbTIoAAAggggAACCCCAAAIIIIAAAgjkRoAAKzeOnAUBBBBAAAEEEEAAAQQQQAABBBBAIE8CBFh5guW0CCCAAAIIIIAAAggggAACCCCAAAK5ESDAyo0jZ0EAAQQQQAABBBBAAAEEEEAAAQQQyJMAAVaeYDktAggggAACCCCAAAIIIIAAAggggEBuBAiwcuPIWRBAAAEEEEAAAQQQQAABBBBAAAEE8iRAgJUnWE6LAAIIIIAAAggggAACCCCAAAIIIJAbAQKs3DhyFgQQQAABBBBAAAEEEEAAAQQQQACBPAkQYOUJltMigAACCCCAAAIIIIAAAggggAACCORGgAArN46cBQEEEEAAAQQQQAABBBBAAAEEEEAgTwIEWHmC5bQIIIAAAggggAACCCCAAAIIIIAAArkRIMDKjSNnQQABBBBAAAEEEEAAAQQQQAABBBDIkwABVp5gOS0CCCCAAAIIIIAAAggggA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KKsBauXKlXXLJJfbmm2/aPffcYy1btkyosHr1anv++eftlltusVmzZtmKFSusS5cuNnToUDv44IOtoqIi4fu++OILu+mmm+yxxx6zjz76yDp16mT9+vWzIUOGWOvWrRO+p6qqyqZPn27jx4+3l19+2Ro0aGBdu3a1ESNG2D777GNlZWW5aSnOggACCCCAAAIIIIAAAggggAACCJSoQMEEWAqvbr31Vrvgggtsjz32SBpgrVq1yiZOnGinnHKKLVy40HbbbTcvVHr77be9n/V+/dekSZNqTa6/Dx8+3F5//XXbZpttrG3btvbJJ5/Yl19+ad27d7fRo0db+/btq71H4dXVV19tF198sTVt2tQ6duzohWWvvfaa9/OoUaO8c5aXl5do96LaCCCAAAIIIIAAAggggAACCCCAQPYCBRFgKXhSGHTllVd6Ne7Ro0fSAEuzoI4++mjbaKONbMyYMbbTTjt57/nss8/s1FNPtRdeeMHGjRtn/fv3D/TmzJljJ554oj399NN2/fXX27HHHuuFTosXL7ZrrrnGLrvsMjv55JO9sKpx48bB+yZNmmTDhg2zvffe27vWZpttZmvWrLHZs2d7Adr333/vlVOzvzgQQAABBBBAAAEEEEAAAQQQQAABBDITcDrA0qyrZ5991v74xz/aG2+8YW3atLGlS5cmnYGlGVHnnHOO3Xjjjfbggw/a4YcfXk3l3Xff9YKrDh062G233WYtWrTw/v7QQw9Znz59vIBLIVV4ieGCBQu8MGrmzJn28MMPW+fOnb33zJs3z1taqNlW4d/7F5wxY4b17dvXBg8evM45M2sq3oUAAggggAACCCCAAAIIIIAAAgiUpoDTAZZmU+25557ecryTTjrJevfu7f2vZlcl2gNLy/0GDBhgDRs29P6+8cYbV2vVJUuW2GmnnebtcTVt2jRvdtby5cvtvPPO82ZeKXTaf//91+kJd999tzcr67rrrrMzzjjD+7v24erVq5d169bNm32lMoYPzepSWXTNe++915udxYEAAggggAACCCCAAAIIIIAAAgggkL6A0wGWZl09+eSTXnjUrl07b2P1I488MmmApdlQ2q9Kr7nhhhussrJyHZErrrjC27NK+2RpqaFmUh1zzDH21Vdf2f333+/NzooefpCmZYYKurSMcPLkyd5sLm0qr//q1atX7W2aKaawa+zYsfbSSy+xjDD9vsk7EEAAAQQQQAABBBBAAAEEEEAAAU/A6QAr2kapAqxHH33UDjnkEC840n5ZmokVPTQza+DAgXb55ZfbRRdd5G3SrplSOpLNlEp0XQVZZ555ZrVZWdFrRcMy+hwCCCCAAAIIIIAAAggggAACCCCAQPoCRRVgRcOpRBzR16QKxXSORK+JE07FeU36TcY7EEAAAQQQQAABBBBAAAEEEEAAgdISIMBKsSyRAKu0PhDUFgEEEEAAAQQQQAABBBBAAAEE3BMgwHI0wJr78Wz77xu3mDVoYE03Wd+9nkOJEEAAAQQQQAABBBBAAAEEEECg6ARW1W9hW+52vnP1KqoAa+bMmd4m7ueff75p+V79+vXXAfeXEI4aNcp73X//+19vM3cdiZ5cqN/7Swg33XRTmzBhgrVo0cLbnH348OF26623mjZ3T3T4SwgnTZrkbSyfzvHGlcOt0y63pfMWXosAAggggAACCCCAAAIIIIAAAghkJbC0/tb2cdO7baeddsrqPLl+c1EFWMX0FMJcBVhlbU/JdZ/hfAgggEBRC/z4449e/dq0aVPU9aRyCCCAgKsCjMOutgzlQgCBQhBY/fVNWReTACtrwsSbqYdP6z9RUE8fTDSbauHChTZy5Eh7+umnbdq0aV6auHz5cjvvvPNMTxWcMWOG7b///uuU1J9tdd1113lPONTx5ptvWq9evaxbt242ZswYa9q0abX3+TO7dP5kTzesiVpwXq8AACAASURBVGTGH662Tm9NsXkVrWz5mKm23eYVORDkFAgggAACqQQ0vutw7V+cUpWbvyOAAALFIsA4XCwtST0QQKBQBVwdh4tqBlZVVZWdc845duONN9qDDz5ohx9+eLX+8u6771r//v2tQ4cOdtttt3lLAXU89NBD1qdPHzv11FPt6quvtoqKtWHRggUL7JRTTjEtT3z44Yetc+fO3nvmzZtnQ4YMMc36Cv/ev6DCsL59+9rgwYPXOWecTuwHWHrtU8Mn2cC+W8Z5G69BAAEEEMhSwNUv7CyrxdsRQACBghFgHC6YpqKgCCBQpAKujsNFFWCp77z88svenlYbbbSR3XTTTbbzzjtbvXr17LPPPvMCqscee8wmTpwY7Hul98yZM8fbx0ozszQTa+DAgV6ItXjxYrvmmmvssssu8/6uvzVu3DjootrbatiwYbb33nt7odmWW25pa9assdmzZ3uh11dffWV6jf6e7hEOsG7Z61q7+JK90j0Fr0cAAQQQyEDA1S/sDKrCWxBAAIGCFGAcLshmo9AIIFBEAq6Ow0UXYK1cudLbWP2CCy4wLRncbbfdrEGDBvb22297P+v3+q9JkybVuterr75qI0aMsHfeece22WYba9u2rX3yySemZYnaGH706NHWvn37au9RwKXN4PWflhB27NjRVqxY4c3K0s/6vTZ6Ly8vT7srhwOssR3+YBeOPiLtc/AGBBBAAIH0BVz9wk6/JrwDAQQQKEwBxuHCbDdKjQACxSPg6jhcdAGWuszq1avt+eeft1tuucVmzZrlhUpdunSxoUOH2sEHH1xtiWC4i33xxRferC3N0tKTBzt16mT9+vXzlgq2bt06YW/UssXp06fb+PHjvdlfCsu6du3qhWH77LOPlZWVZdSLwwHWQ5sfY4dcO9I2apbZuTIqAG9CAAEESlTA1S/sEm0Oqo0AAiUowDhcgo1OlRFAwCkBV8fhggqwnGrRPBfm+fP/Yr95Y6p3lRd/1d3WnHqJ9dmlQZ6vyukRQAABBFz9wqZlEEAAgVIRYBwulZamnggg4KqAq+MwAZajPeYfF//ZtnjlEa90HzTf3qYecpNdf8za/bccLTbFQgABBApewNUv7IKHpQIIIIBATAHG4ZhQvAwBBBDIk4Cr4zABVp4aPNvTvnfFFbbh89O80/zUaEM7eY9JNuuC6vt2ZXsN3o8AAgggsK6Aq1/YtBUCCCBQKgKMw6XS0tQTAQRcFXB1HCbAcrTHfPqXS63ZrMeD0p2y+31218W/tgpWETraYhQLAQSKRcDVL+xi8aUeCCCAQCoBxuFUQvwdAQQQyK+Aq+MwAVZ+2z3js3963ZXW7PGHgvdfvuPf7Ijjd7W9O9TP+Jy8EQEEEEAgtYCrX9ipS84rEEAAgeIQYBwujnakFgggULgCro7DBFiO9qkPx95kLR+YEJTu5m3PswbdDrILDqlwtMQUCwEEECgOAVe/sItDl1oggAACqQUYh1Mb8QoEEEAgnwKujsMEWPls9SzO/f7EO631nTcHZ3hgi+Ns+tbH2eN/qMzirLwVAQQQQCCVgKtf2KnKzd8RQACBYhFgHC6WlqQeCCBQqAKujsMEWI72qPemTrENx1wdlO7ZXx1oY7f9Axu5O9peFAsBBIpHwNUv7OIRpiYIIIBAzQKMw/QQBBBAoG4FXB2HCbDqtl8kvfo7M5+yja+6KPj7ey062Z86XWc3HdvIfrMJ+2A52mwUCwEEikDA1S/sIqClCggggEAsAcbhWEy8CAEEEMibgKvjMAFW3po8uxO/9cortunFpwcn+aHxxnba7vfYkbs1sGH7Nczu5LwbAQQQQCCpgKtf2DQZAgggUCoCjMOl0tLUEwEEXBVwdRwmwHK0x6jDtDt3RFC6VfXq2yl7TLLKX7Wxu4Y3drTUFAsBBBAofAFXv7ALX5YaIIAAAvEEGIfjOfEqBBBAIF8Cro7DBFj5avEsz6sO0/ays63eksXBmS7Z8Sb7qPl27IOVpS1vRwABBGoScPULm1ZDAAEESkWAcbhUWpp6IoCAqwKujsMEWI72GHWYDW++xiq+/Cwo4ejfXmgvbdjV7h1ZaRs2q+doySkWAgggUNgCrn5hF7YqpUcAAQTiCzAOx7filQgggEA+BFwdhwmw8tHaOTinOkzLBydak3+8HJxt0q+H2sObHW0nd6+ww3Yuz8FVOAUCCCCAQFTA1S9sWgoBBBAoFQHG4VJpaeqJAAKuCrg6DhNgOdpj1GHWf3GWNZ8+JSjh0xv3svEdzrSOm5XZtUezD5ajTUexEECgwAVc/cIucFaKjwACCMQWYByOTcULEUAAgbwIuDoOE2DlpbmzP6k6TKOP/m1tbh8dnOydDXaxv3S82vt51gVNsr8IZ0AAAQQQWEfA1S9smgoBBBAoFQHG4VJpaeqJAAKuCrg6DhNgOdpj1GHqz/vZNrnywqCE3zZpZ2ftepf388NnVlrTRuyD5WjzUSwEEChgAVe/sAuYlKIjgAACaQkwDqfFxYsRQACBnAu4Og4TYOW8qXNzQr/DtDt3RHDC5WUN7eQuk21Bg+Z2aZ8K22sb9sHKjTZnQQABBNYKuPqFTRshgAACpSLAOFwqLU09EUDAVQFXx2ECLEd7jN9hNrvkTFuzbGlQygt3vtk+XX9b23+7cjuvd4WjpadYCCCAQOEKuPqFXbiilBwBBBBIT4BxOD0vXo0AAgjkWsDVcZgAK9ctnaPz+R1my9tutJUffxCc9W/bXWqvtdnHKhvWs2lnV+boapwGAQQQQMAXcPULmxZCAAEESkWAcbhUWpp6IoCAqwKujsMEWI72GL/DbP30dFs287GglPdsdaJNa9ff+3nm+U2sjG2wHG1BioUAAoUq4OoXdqF6Um4EEEAgXQHG4XTFeD0CCCCQWwFXx2ECrNy2c87O5neYbT9+zxbfNiY474xND7Xbtz7N+3nMcY2sw8b1c3ZNToQAAgggYObqFzZtgwACCJSKAONwqbQ09UQAAVcFXB2HCbAc7TF+h/nd8sX2y0VnB6X8Z6vd7ertR3k/D9ijgQ3Zt6GjNaBYCCCAQGEKuPqFXZialBoBBBBIX4BxOH0z3oEAAgjkUsDVcZgAK5etnMNz+R2m40ZtbO6xfYIzf9VkCztn19u9n9u1rGd3nMg+WDlk51QIIIAAM7DoAwgggEAdC7h641THLFweAQQQqDUBV8dhAqxa6wLpXSjoMDvuaHP23zV489LyxnbSHg+a/lfHrAuapHdiXo0AAgggUKOAq1/YNBsCCCBQKgKMw6XS0tQTAQRcFXB1HCbAcrTHhDvMTz33sDUrVwYlPW+XcfZF0/bez3cNb2ybblDmaC0oFgIIIFB4Aq5+YReeJCVGAAEEMhNgHM7MjXchgAACuRJwdRwmwMpVC+f4POEOM3fYAFv12afBFa793eX2Ruu9vJ9P61FhvXcqz/HVOR0CCCBQugKufmGXbotQcwQQKDUBxuFSa3HqiwACrgm4Og4TYLnWU/6/POEOs+DPF1rVszOCkt7dfqQ93rav9/OOm9e3awY0crQWFAsBBBAoPAFXv7ALT5ISI4AAApkJMA5n5sa7EEAAgVwJuDoOE2DlqoVzfJ5wh1k8YbwtuWtccIUn2va1u9qPDH5mH6wc43M6BBAoaQFXv7BLulGoPAIIlJQA43BJNTeVRQABBwVcHYcJsBzsLCpSuMNUvTDLFlx+flDSN1rvadf+7org5ymnVVqLJvUcrQnFQgABBApLwNUv7MJSpLQIIIBA5gKMw5nb8U4EEEAgFwKujsMEWLlo3TycI9xhVn7xmc0b2j+4yncbtLczOq6dkXV53wrrsjX7YOWhGTglAgiUoICrX9gl2BRUGQEESlSAcbhEG55qI4CAMwKujsMEWM50keoFCXeYNVVV9tNB/9u0XceKRuvbcbs9aKvK/hda9di+3M45uMLRmlAsBBBAoLAEXP3CLixFSosAAghkLsA4nLkd70QAAQRyIeDqOEyAlYvWzcM5oh1mTrfO1a7yh11vs6+bbOn9br1G9eyRMyvzUApOiQACCJSegKtf2KXXEtQYAQRKVYBxuFRbnnojgIArAq6OwwRYrvSQSDmiHWbe8Ufayq8+D1519faj7J+tdg9+fuKcJtaQVYSOtibFQgCBQhJw9Qu7kAwpKwIIIJCNAONwNnq8FwEEEMhewNVxmAAr+7bNyxmiHWbBpeda1UvPBtd6aIfT7P6WhwY/3zCokW23af28lIWTIoAAAqUk4OoXdim1AXVFAIHSFmAcLu32p/YIIFD3Aq6OwwRYdd83EpYg2mGW3HmrLZ54e/Daf+90lF3RbFjw88AuDW3wPg0crQ3FQgABBApHwNUv7MIRpKQIIIBAdgKMw9n58W4EEEAgWwFXx2ECrGxbNk/vj3aYqmeesgWjLgqutqDTfjasxdqfN29VZrcNa5yn0nBaBBBAoHQEXP3CLp0WoKYIIFDqAozDpd4DqD8CCNS1gKvjMAFWXfeMJNePdpiV//nY5p04cO2r2//W+rcdXe3dsy5o4mhtKBYCCCBQOAKufmEXjiAlRQABBLITYBzOzo93I4AAAtkKuDoOE2Bl27J5en+0w6xevMh+PmS/4Gr1mrew43efaour1gS/G39CY9uidVmeSsRpEUAAgdIQcPULuzT0qSUCCCBgxjhML0AAAQTqVsDVcZgAq277RdKrJ+owc7p1rvb6ewbcZ9O+3yj43ek9G1qvHdkHy9EmpVgIIFAgAq5+YRcIH8VEAAEEshZgHM6akBMggAACWQm4Og4TYGXVrPl7c6IOM3fQ4bbqv98EF/1gyHV22eedgp932bK+Xdm/Uf4KxZkRQACBEhBw9Qu7BOipIgIIIOAJMA7TERBAAIG6FXB1HCbAqtt+kfTqiTrMLxeeactfeyl4z9Ih59rgz3tWOwf7YDnaoBQLAQQKRsDVL+yCAaSgCCCAQJYCjMNZAvJ2BBBAIEsBV8dhAqwsGzZfb0/UYRb/fbQtmXx3cMnKo46z3j8cW60I941sbG2asQ9WvtqF8yKAQPELuPqFXfzy1BABBBD4nwDjMD0BAQQQqFsBV8dhAqy67RdJr56owyx7arotvOby4D2N9uthl7T7o73z1argd5f3bWRdtq7vaK0oFgIIIOC+gKtf2O7LUUIEEEAgNwKMw7lx5CwIIIBApgKujsMEWJm2aJ7fl6jDrPzw3zbv5MHBlct/u71NP+IWu/OF5cHvDtih3M4+qCLPpeP0CCCAQPEKuPqFXbzi1AwBBBCoLsA4TI9AAAEE6lbA1XGYAKtu+0XSqyfqMKvnz7Of+/YI3lPWqrV9c9WjduY9y4Lfrd+4nk09o9LRWlEsBBBAwH0BV7+w3ZejhAgggEBuBBiHc+PIWRBAAIFMBVwdhwmwMm3RPL8vWYeZ061ztSs3mTDNet2xXrXfPXpWpTWpqJfnEnJ6BBBAoDgFXP3CLk5taoUAAgisK8A4TK9AAAEE6lbA1XGYAKtu+0XSqyfrMHOP6mWr5vwQvK/ZNWNsxOzt7Is5q4PfXXt0Y+u4GRu5O9q0FAsBBBwXcPUL23E2iocAAgjkTIBxOGeUnAgBBBDISMDVcZgAK6PmzP+bknWY+eedYitmvx4UoOnZF9r4sh42dfbK4HeD9mpox+7VIP+F5AoIIIBAEQq4+oVdhNRUCQEEEEgowDhMx0AAAQTqVsDVcZgAq277RdKrJ+swi2653pY+eF/wvibHDLV/7na8XfJgVfC7LduU2d+HNna0ZhQLAQQQcFvA1S9st9UoHQIIIJA7Acbh3FlyJgQQQCATAVfHYQKsTFqzFt6TrMMsfWyqLbr+L0EJKvY/0KpOusT637SkWqlmXdCkFkrJJRBAAIHiE3D1C7v4pKkRAgggkFiAcZiegQACCNStgKvjMAFW3faLpFdP1mFWvPe2zT99WPC+BtvvaM2vu9WOuHGJzV20Jvj9LYMb2da/qu9o7SgWAggg4K6Aq1/Y7opRMgQQQCC3AozDufXkbAgggEC6Aq6OwwRY6bZkLb0+WYdZ/dMc+7n/QUEp6m/0K9tg4iM26tEqm/Xe2n2wzjywwg7qWF5LpeUyCCCAQPEIuPqFXTzC1AQBBBCoWYBxmB6CAAII1K2Aq+MwAVbd9oukV6+pw8zp1jl4X7169azllKfsyS+a2F8fWx78ftdf17dRRzZytHYUCwEEEHBXwNUvbHfFKBkCCCCQWwHG4dx6cjYEEEAgXQFXx2ECrHRbspZeX1OH+fmInrZ63tygJM2vG2vfbLSDDR2/tFrp2AerlhqLyyCAQFEJuPqFXVTIVAYBBBCoQYBxmO6BAAII1K2Aq+MwAVbd9oukV6+pw8w/a4SteOfN4L3rn3epVXQ70LpfudhWrV57yrtHNLZNWpQ5WkOKhQACCLgp4OoXtptalAoBBBDIvQDjcO5NOSMCCCCQjoCr4zABVjqtWIuvranDLLrxalv66JSgNJXHnWhNBg6x8yZX2Rv/WbsP1oWHVtjvf8M+WLXYbFwKAQSKQMDVL+wioKUKCCCAQCwBxuFYTLwIAQQQyJuAq+MwAVbemjy7E9fUYZY98oAtvOma4AKNDuhtTc+60O5/fYWNnbV2H6yDOzWwMw5omF1BeDcCCCBQYgKufmGXWDNQXQQQKGEBxuESbnyqjgACTgi4Og4TYDnRPdYtRE0dZsVbs23+H04K3tRwx87W7OrR9u5Xq+yMicuC3zerrGcPnV7paA0pFgIIIOCmgKtf2G5qUSoEEEAg9wKMw7k35YwIIIBAOgKujsMEWOm0Yi2+tqYOs+r7/9rcgYcGpam/8aa2wd0PWdWKNXbgNUuqlVIBloIsDgQQQACBeAKufmHHKz2vQgABBApfgHG48NuQGiCAQGELuDoOE2A52q9SdZg53TqvLXl5ubWa+rTVa1xpJ92x1D76bu1O7lce2ch2+XV9R2tJsRBAAAH3BFKNv+6VmBIhgAACxSXAOFxc7UltEECg8ARcHYcJsBztS6k6zE+HdbU1CxcGpW8x5k4r3+Y39vdnl9ukV1cEvz9u74Z2zJ4NHK0lxUIAAQTcE0g1/rpXYkqEAAIIFJcA43BxtSe1QQCBwhNwdRwmwHK0L6XqMPNPP8FWvPdOUPqmF1xhjfbrYa98ssouemDtPlhbbVhmY4c0drSWFAsBBBBwTyDV+OteiSkRAgggUFwCjMPF1Z7UBgEECk/A1XGYAMvRvpSqwyy87s+27PFHgtI3GTrSKvsfa3MXrbEjbqy+D9aT51Rag3L2wXK0qSkWAgg4JpBq/HWsuBQHAQQQKDoBxuGia1IqhAACBSbg6jhMgOVoR0rVYZY+eJ8tuuX6oPSNex1u6512nvfzwJuX2nfz1+6DddOxje03m5Q5WlOKhQACCLglkGr8dau0lAYBBBAoPgHG4eJrU2qEAAKFJeDqOEyA5Wg/StVhlr/xqv1y/mlB6Rvusrs1+8sN3s/XPl5lj7+9MvjbKd0b2qE7sw+Wo01NsRBAwDGBVOOvY8WlOAgggEDRCTAOF12TUiEEECgwAVfHYQIsRztSqg6z6usvbe7gI4LS12+3uW1w+/3ezzP+tdKumlYV/G339vXtT0c0crSmFAsBBBBwSyDV+OtWaSkNAgggUHwCjMPF16bUCAEECkvA1XGYAMvRfpSqw6xZucJ+6tklKH29ikbWatpzZmVl9uVPq+34cUur1WzWBU0crSnFQgABBNwSSDX+ulVaSoMAAggUnwDjcPG1KTVCAIHCEnB1HCbAcrQfxekwPx28j61ZtjaoavH3e618i628GvX662Jbsnxt5W4fVmmbtWIjd0ebm2IhgIBDAnHGX4eKS1EQQACBohNgHC66JqVCCCBQYAKujsMEWI52pDgdZv7I42zFR+8HNVj/4r9Yxd5dvZ8vebDKXvpo7T5Y5/WusP23K3e0thQLAQQQcEcgzvjrTmkpCQIIIFB8AozDxdem1AgBBApLwNVxmADL0X4Up8MsuOpSq5r5eFCD9U48zRofcbT384P/WGE3P712ClbvHRvYaT0bOlpbioUAAgi4IxBn/HWntJQEAQQQKD4BxuHia1NqhAAChSXg6jhMgOVoP4rTYZZMutsWjx8d1KDxoUfYeif/wfv5vW9W2Wl3Lwv+tkGTevbAaZWO1pZiIYAAAu4IxBl/3SktJUEAAQSKT4BxuPjalBohgEBhCbg6DhNgOdqP4nSY5a++YL9cdHZQg4a772XNrrjW+3nlKrMeVy2uVrtJJ1da6/XZB8vRJqdYCCDgiECc8deRolIMBBBAoCgFGIeLslmpFAIIFJCAq+MwAZajnShOh1n5+ac274QBQQ3Kt9zKWoy7N/j59AlL7V9frw5+vuKIRrZH+/qO1phiIYAAAm4IxBl/3SgppUAAAQSKU4BxuDjblVohgEDhCLg6DhNgOdqH4nSYNUuX2E+99g1qUK+yibV69Nng5ztfWG4TXloR/HzMng3suL3ZB8vRJqdYCCDgiECc8deRolIMBBBAoCgFGIeLslmpFAIIFJCAq+MwAZajnShuh5nTcw+zlWufNrjBXQ9a/U3aerV67ZOV9scHqoIabvOrMrt5cGNHa0yxEEAAATcE4o6/bpSWUiCAAALFJ8A4XHxtSo0QQKCwBFwdhwmwHO1HcTvMvBOPtpX/+SSohfbA0l5YOuYtXmN9b1hSrYbTzq60yobsg+Vos1MsBBBwQCDu+OtAUSkCAgggUJQCjMNF2axUCgEECkjA1XGYAMvRThS3wyz484VW9eyMoBbrnXSmNT68f/Dz8eOW2pc/rd0H69qjG1nHzdgHy9Fmp1gIIOCAQNzx14GiUgQEEECgKAUYh4uyWakUAggUkICr4zABlqOdKG6HWTLxNlt859igFo37DLD1Rpwe/Dx6xnKbOnvtPlgjujW0vp0bOFprioUAAgjUvUDc8bfuS0oJEEAAgeIUYBwuznalVgggUDgCro7DBFiO9qG4HabqhWdsweXnBbWo2Ov3tv4lVwU/P/3eSvvLo2v3weqydbld3rfC0VpTLAQQQKDuBeKOv3VfUkqAAAIIFKcA43Bxtiu1QgCBwhFwdRwmwHK0D8XtMCs//tDmnTQoqEV5+w7W4pa7g5+/+nm1DR67tFotZ13QxNFaUywEEECg7gXijr91X1JKgAACCBSnAONwcbYrtUIAgcIRcHUcJsBytA/F7TCrFy6wnw/rFtSi3vrNrNVDM6vVqs/fltj8JWuC3409vrFttVGZozWnWAgggEDdCsQdf+u2lFwdAQQQKF4BxuHibVtqhgAChSHg6jhMgOVo/0mnw8zp1rlaLVpOeszKWrUOfjfqkSqb9e+Vwc9nH1RhB+xQ7mjNKRYCCCBQtwLpjL91W1KujgACCBSnAONwcbYrtUIAgcIRcHUcJsBytA+l02HmHt/PVn31RVCTZlfdZA132jX4eerslTZ6xtp9sHrv2MBO69nQ0ZpTLAQQQKBuBdIZf+u2pFwdAQQQKE4BxuHibFdqhQAChSPg6jhMgOVoH0qnwyy47DyrevGZoCbrnXqONe7dN/j5g29X28l3rd0Hq1XTejb5lEpHa06xEEAAgboVSGf8rduScnUEEECgOAUYh4uzXakVAggUjoCr4zABlqN9KJ0Os/iOW23JPbcHNak8cpA1OeHk4OfVa8x6XLXYVq9eW9mJJ1Xar5rXc7T2FAsBBBCoO4F0xt+6KyVXRgABBIpXgHG4eNuWmiGAQGEIuDoOE2A52n/S6TBVzzxlC0ZdFNSkYp9utv5Fo6rV7Nz7ltnsz1cFv7v4sArbZ1v2wXK0+SkWAgjUoUA6428dFpNLI4AAAkUrwDhctE1LxRBAoEAEXB2HCbAc7UDpdJgV7//L5p86JKhJ+bbbWYub1s7I0h8mvLTC7nxhefCao/ZoaEP3beBo7SkWAgggUHcC6Yy/dVdKrowAAggUrwDjcPG2LTVDAIHCEHB1HCbAcrT/pNNhVs/92X7ud0BQk7INWlrL+5+oVrN//GeVnT95WfC7bTcus9HHNXa09hQLAQQQqDuBdMbfuislV0YAAQSKV4BxuHjblpohgEBhCLg6DhNgOdp/0u0wc7p1rlaTlg/NtLL1mwW/+2XJGjv8b0uqvWbqGU1sfTIsR3sAxUIAgboSSHf8ratycl0EEECgWAUYh4u1ZakXAggUioCr4zABlqM9KN0OM3fQ4bbqv98EtWn+t79bg+12qFa7EXcstY+/W7uT+1VHNbKdt6jvqADFQgABBOpGIN3xt25KyVURQACB4hVgHC7etqVmCCBQGAKujsMEWI72n3Q7zIKLzrKqV18MatP0zAus0YGHVqvdzTOX24NvrAh+N2TfBjZgj4aOClAsBBBAoG4E0h1/66aUXBUBBBAoXgHG4eJtW2qGAAKFIeDqOEyA5Wj/SbfDLPr7TbZ08oSgNpUDBluT40dUq92sf6+0UY9UBb/bu0O5XXJ4haMCFAsBBBCoG4F0x9+6KSVXRQABBIpXgHG4eNuWmiGAQGEIuDoOE2A52n/S7TDLnppuC6+5PKhNRdeetv75a3/WH76du9oG3bo0eE29emZPntPEyllF6GgvoFgIIFAXAumOv3VRRq6JAAIIFLMA43Axty51QwCBQhBwdRwmwHK096TbYVa8+0+bf+bwoDYNtutozf82bp3aDRizxH74ZU3wez2JUE8k5EAAAQQQ+J9AuuMvbggggAACuRVgHM6tJ2dDAAEE0hVwdRwmwEq3JWvp9el2mNU/fm8/D+gdlK6sdRtred/0dUp71bQqm/GvlcHvT+3R0A7ZqUEt1YrLIIAAAu4LpDv+ul8jSogAAggUlgDjcGG1F6VFAIHiE3B1HCbAcrSvZdJh5nTrXK02rR57wepVNKr2u0feXGE3PrU8+N0BO5Tb2QexD5aj3YBiIYBAHQhkMv7WQTG5JAIIIFC0AozDRdu0VAwBBApEu7bDRAAAIABJREFUwNVxmADL0Q6USYf5+ahetnrOD0GNmt98lzXYettqNfzwv6ts5J3Lgt+1Wb+e3XdypaMKFAsBBBCofYFMxt/aLyVXRAABBIpXgHG4eNuWmiGAQGEIuDoOE2A52n8y6TC/nHeqLZ/9WlCjpudeao32P7BaDdesMet17RJbunztPlh3DGts7VqxD5ajXYFiIYBALQtkMv7WchG5HAIIIFDUAozDRd28VA4BBApAwNVxmADL0c6TSYdZdPP1tvSh+4IaVQ46wZoMOmGdGl48pcpe/njtPlgXHFJhXX9b7qgExUIAAQRqVyCT8bd2S8jVEEAAgeIWYBwu7valdggg4L6Aq+MwAZajfSeTDrPssam28Pq/BDVq1ONga/qHi9ep4T0vr7Dbn1+7D1bfzg1sRLeGjkpQLAQQQKB2BTIZf2u3hFwNAQQQKG4BxuHibl9qhwAC7gu4Og4TYDnadzLpMCvefN3mn3tKUKMGO+xkza+9ZZ0azv58lZ1739p9sH67aX27cVD1zd4dZaFYCCCAQN4FMhl/814oLoAAAgiUkADjcAk1NlVFAAEnBVwdhwmwnOwuZpl0mFXffmNzjz08qFH9jTa2DSY+vE4NFy5dY4dev6Ta7+8/tdJarlfPUQ2KhQACCNSeQCbjb+2VjishgAACxS/AOFz8bUwNEUDAbQFXx2ECLEf7TUYdZvVqm9N9t7U1KiuzVk++YvXK1t2g/fQJy+xfX68KXvunIyps9/bsg+Vod6BYCCBQiwIZjb+1WD4uhQACCBS7AONwsbcw9UMAAdcFXB2HCbAc7TmZdpif+x1gq+f+HNRqg/GTrP7mW65Ty1tnLbcHXl8R/P7YvRraoL0aOKpBsRBAAIHaE8h0/K29EnIlBBBAoLgFGIeLu32pHQIIuC/g6jhMgOVo38m0w8w/e4StePvNoFbNLr7SGu693zq1fO79lXbFw1XB73dvX9/+dAT7YDnaHSgWAgjUokCm428tFpFLIYAAAkUtwDhc1M1L5RBAoAAEXB2HCbAc7TyZdphFN11jSx95IKhVk8EjrPLowevU8rv5a2zgzWv3wSovM3vkrCbWiElYjvYIioUAArUlkOn4W1vl4zoIIIBAsQswDhd7C1M/BBBwXcDVcZgAy9Gek2mHWfrw/bZo9F+DWjU68BBreuYfE9Zy8Ngl9tXPa4K/XT+wkW3frr6jIhQLAQQQqB2BTMff2ikdV0EAAQSKX4BxuPjbmBoigIDbAq6OwwRYjvabTDvM8tdftl/+eEZQq4Y77WrNrropYS3/+liVPfHOyuBvJ+1fYX12YSN3R7sExUIAgVoSyHT8raXicRkEEECg6AUYh4u+iakgAgg4LuDqOFxUAdbLL79se+65Z6yucOKJJ9r1119vjRs39l7/7rvvWt++fe2TTz5J+v6XXnrJunTpUu3vVVVVNn36dBs/frzp+g0aNLCuXbvaiBEjbJ999rGyBE8AjFPATDvMqi8/t7lDjgwuUX/TdrbBnVMSXnLaP1fa355cuw9Wt+3K7fzeFXGKx2sQQACBohXIdPwtWhAqhgACCNSyAONwLYNzOQQQQCAi4Oo4XLIB1jnnnGNXXHGFNWzY0GuqRx991A455JAaO240wFJ4dfXVV9vFF19sTZs2tY4dO9qKFSvstdde834eNWqUDR8+3MrL05/VlGmHWVNVZT8dtNfaepQ3sNZPvpywXh9/v9pG3L40+NtGzevZPSdV8uFFAAEESlog0/G3pNGoPAIIIJBDAcbhHGJyKgQQQCADAVfH4aIKsFK1y/PPP2/HHnusFzSNHTvWNtxww+Atmo115pln2iOPPGK9e/dOdSrv75MmTbJhw4bZ3nvvbWPGjLHNNtvM1qxZY7Nnz7ZTTjnFvv/+e7vnnnvWmbUV5+TZdJifD+tmqxcuCC7TcsJUK/vVJgkv2+dvS2z+krX7YI0b2th+3aYsThF5DQIIIFCUAtmMv0UJQqUQQACBWhZgHK5lcC6HAAIIRARcHYdLJsDS0sBjjjnGC5WmTJliO++8c9BEy5Yts7POOstmzpzp/W377bdP2YHnzZtnQ4YM8WZbPfzww9a5c+dq75kxY4a3JHHw4MHeLK2KivSW5mXTYeafdoKt+Pc7QXma/ek6a7hb4qWVlzy4zF76aFXw2rMPamgH7MCjCFN2AF6AAAJFK5DN+Fu0KFQMAQQQqEUBxuFaxOZSCCCAQAIBV8fhkgiwli5daloyOHr0aBs3bpwNHTrU6tWrFzSTwiiFW4sXL/ZmTG288cYpO7EatFevXtatWzdv9pWWDIaPOXPm2IABA2zJkiV27733erOz0jmy6TCLrh9lSx97OLjcesNOscb9jkl4+XtfWWG3Pbc8+NshOzWwU3v8b1klBwIIIFCKAtmMv6XoRZ0RQACBXAswDudalPMhgAAC6Qm4Og6XRIDlz4bq2bOnt3SwRYsW1Vrvww8/tH79+tmuu+5qp59+ut1www324IMPeq/RvlinnXaaNysrHHpNnjzZ+vfvb5dccon3X/hvep9CszPOOMO7XqLN31N1n2w6zJIH7rHFY28ILtG4Vx9b77RzE17yn5+vsj/ctyz427ablNnoY/+3sT0HAgggUIoC2Yy/pehFnRFAAIFcCzAO51qU8yGAAALpCbg6Dhd9gOUv9Xv66ae95YHdu3dfp+VeeOEF74mBnTp18mZMVVZWWuvWre3LL7+0jz76yJtdpT2ytH+WvyG7v2fWdddd5wVViQ5tEq8N3idOnGhHH310Wj0mmw6z/KXn7JdLzwmu13DXLtbsz9cnvP7iqjV2yLVLbO0uWGb3jKy0jZqtnaGWVsF5MQIIIFDgAtmMvwVedYqPAAIIOCHAOOxEM1AIBBAoYQFXx+GiD7Aeeugh69Onjx133HHeEsImTZqs0w01S0pPC9QyPy0HPOCAA6ysrMxWrlxper+WHy5fvtwLovbbbz/v/XHCqTivSfaZyKbDrPzPxzbvxIHBqetvtoVtcNvkpB+/MycutXe+Wh38/ZLDK2zvDuk/ObGEP99UHQEEikggm/G3iBioCgIIIFBnAozDdUbPhRFAAAFPwNVxuKgDrPDsq6lTp1rXrl3X6Y6rV6/2Zlfdd9993lMIjzrqqGrLAfVUwfHjx3tPGwyHYHHCqTivyUeAtWbxIvvpkP8FbTrqNWpsraY/n/SjOO6Z5Tb5tRXB3wfs0cCG7Ms+WIxdCCBQmgKufmGXZmtQawQQKEUBxuFSbHXqjMD/sXcnYFJWV8LHT63dDTR7sy+yIyCbiCgIKrjFLaME/VzGGI1LopkYx5lMNsfPiZ+jMzpRs6ox464xRg0aBRRRkEWQRUBlUUBEkJ2GXmr9nvsWFEJXdVV1v1Xvqbf+9Tz9mKTf5dzfPRyZM/feQkCTgNY67OoG1rx586zVVOag9UcffbTB2VfZJojZRnjJJZdY2wefffZZ6d+/f8FWYGUb49HX9fzFLeKpP3y21Rc//X8Sbd025eNWbK2UJ5d3T/5uUMcDcs3xnzf11dyHAAIIIIAAAggggAACCCCAAAJFLnD88cerGoFrG1jRaFTuuOMOq9HU2DlV2czGzp07rTOstm7dKubw9kGDBlmHs5tth7/73e/k+uuvT/mYQyuwTNPLNMBy+RzqeOZyz9ev7fzg3VK2eWPyf/rqu/8kdf0Hp3zcrlq/3P1O/+Tv/N6Y/PzU9VIRiDb19dyHAAIIIIAAAggggAACCCCAAAJFLEADq0CTt2PHDrnyyitl/fr11uHt5lsE033MNsLq6mrrsHZz9tXRn+3bt8tll10m5p+HGliav4XQxF99zx1SN+PV5FBa3fTPUvHNaWkNrn+0VtZtO3wO1r2XlcvoY3wFmi1egwACCOgR0LpkWo8QkSCAAAL5FaAO59eXpyOAAAKZBLTWYdeuwDLg559/vowfP946w6pNmzYp58h806BpTpkG1vPPPy+DBzdcpbRixQqZOnWq9OvXT5544gnp2LGjdaiZeb7ZnmgOfjfNr69/tmzZYq3aMoe/P/3009YB8bl8mpswNc/8SQ48+pvkKyv+4RJp9f1b04Zw32sheXXZ4XOwvntaUC49KZBLyFyLAAIIuEKgufXXFQgMAgEEEHBQgDrsID6vRgABBDjEvfA58NRTT8kVV1wht99+u/Xj8XhSBnHgwAG56aab5E9/+pP84Q9/kGuvvfaIa803Ed59993y85//3Poxz/L5fHLogPgFCxbISy+9JGPHjj3i+TNmzLCaXldffbXcc889UlZWlhNCc//FXTd7hlT/8mfJdwZPmiht7vyvtDG8uiwi971Wn/z9qcf65ef/kFvMOQ2QixFAAAGlAs2tv0qHRVgIIIBA0QhQh4tmqggUAQRcKqC1DrtyBZb55kBz/pX5efLJJ62VUI19DjWb2rdvb62mMge/m62E9fX1VlPrpz/9qQwZMsRafTVgwIDko8zZVubbCSdOnCgPPPCA9O3bV8y7Fy9eLDfffLNs2rTJOvTd/D7XT3MTJvLxKtl909XJ1/r7DZB2v38qbRjrt8Xkukdrk7/v1s4r/3tDhXhT9/1yHQ7XI4AAAkUj0Nz6WzQDJVAEEEBAqQB1WOnEEBYCCJSMgNY67MoGVm1trdxyyy3WQetz5861thE29jGrrMxh7D/5yU+srYSjRo2SDh06yNq1a8VsMRwxYoT89re/lZNOOumIx5jVW3fddZf1Y7YQjhw5UsLhsJhVWea/m//dHPRuvr0w109zEya2d7fsvPis5Gs9rSql40tvNhrG/3moRr7aF09e8+tvl8vgbpyDlevccT0CCBS3QHPrb3GPnugRQAAB5wWow87PAREggEBpC2itw65sYJntfeYA9zVr1mQ8wP1QWpqVU+asqwcffFBmzZplNa5MI2vatGlyzTXXSFVVVcoMNqu0pk+fbp2zNW/ePAkEAjJ58mS58cYbZdKkSSkPhc/mj4IdCbP97PEikcPnWpkGlmlkpfvc8WK9vPNxJPnrH55dJuePzr35ls34uAYBBBDQKmBH/dU6NuJCAAEEikGAOlwMs0SMCCDgZgGtddiVDSw3JJIdCbP7hisksm5NkqPt/zwsgWEj0vI8tyAsf3grlPz9N0b65dZvcA6WG/KJMSCAQPYCdtTf7N/GlQgggAACRwtQh8kJBBBAwFkBrXWYBpazeZH27XYkzL67fib1b81IvqPyRz+V8m9cmPadyzZG5dan6pK/H9DFK7/7ToVSIcJCAAEE8iNgR/3NT2Q8FQEEECgNAepwacwzo0QAAb0CWuswDSylOWNHwhx4/GGpefzh5Agrpl4mrW74YdoR14ZELv7VAak/vOtQ/nR9hfTs4FWqRFgIIICA/QJ21F/7o+KJCCCAQOkIUIdLZ64ZKQII6BTQWodpYOnMF7EjYepmvirV/3lHcoRlp5wurW+/u9ER3/Z0nXywIZq85qffLJfTh3CQu9I0ISwEEMiDgB31Nw9h8UgEEECgZASowyUz1QwUAQSUCmitwzSwXJww4ZXLZc8Pv5scoX/gsdLuN//b6IgfmR2SZ+YfXoL1rRMDcsPkoFIlwkIAAQTsF9D6L2z7R8oTEUAAAZ0C1GGd80JUCCBQOgJa6zANLKU5aEfCxHZsl52XnpscoadNW+n4l8NnYqUa+rufROTf/1Kf/NWIXl657wrOwVKaJoSFAAJ5ELCj/uYhLB6JAAIIlIwAdbhkppqBIoCAUgGtdZgGlssTZvuUsUeMsOOr74qnLP03C27fF5dLH6pJ3lMeEHniey2kfUuPUinCQgABBOwV0PovbHtHydMQQAABvQLUYb1zQ2QIIFAaAlrrMA0spflnV8LsvuYSiWz8LDnKdr99XPwDBjc66hv+WCtrt8aS1/xyWpmM6+9XKkVYCCCAgL0CdtVfe6PiaQgggEDpCFCHS2euGSkCCOgU0FqHaWDpzBdbDnE3Q9t3x4+l/t23kqOs/PEdUj7lnEZHff/f62X60kjymm9PDMqVEwJKpQgLAQQQsFdA67+w7R0lT0MAAQT0ClCH9c4NkSGAQGkIaK3DNLCU5p9dCXPgj7+VmqcfS46yxWVXS8vv3NjoqP++PCL/9erhc7DGD/TJ/51arlSKsBBAAAF7Beyqv/ZGxdMQQACB0hGgDpfOXDNSBBDQKaC1DtPA0pkvtq3Aqn3tZdl/3y+Toyw77Uxp/dP/aHTUn34Vk+8+Upu8plNrr/zphgopYxeh0mwhLAQQsFNA67+w7Rwjz0IAAQQ0C1CHNc8OsSGAQCkIaK3DNLCUZp9dCRNeulj23Pa95Cj9xw6Tdg/+MeOor/hNrXy55/A5WL+6slyG9fRlvI8LEEAAgWIXsKv+FrsD8SOAAAJOCVCHnZLnvQgggEBCQGsdpoGlNEPtSpjY1i2y84pvJkfpbd9ROjz/WsZR3/nXOnn7o2jyuu+fEZSLTuAcrIxwXIAAAkUvYFf9LXoIBoAAAgg4JEAddgie1yKAAAIHBbTWYRpYSlPUzoTZPmXsEaOsmrUo46ifXxCW378VSl535nF++dfzyzLexwUIIIBAsQvYWX+L3YL4EUAAAScEqMNOqPNOBBBA4LCA1jpMA0tpltqZMLuuuliiX3yeHGm7R58Tf+8+jY58+aao/OjJuuQ1x3T0yqPXVSjVIiwEEEDAPgE76699UfEkBBBAoHQEqMOlM9eMFAEEdAporcM0sHTmi617Tvf+/FYJzX83OdLWt98tZaec3ujI68NxueTBWqmuiyeve+S7FdKnyqtUjLAQQAABewS0/gvbntHxFAQQQEC/AHVY/xwRIQIIuFtAax2mgaU07+xMmAN/eEBqnn8yOdKWV98gLS7/TsaR/+uzdbL408PnYP3LeWVy1nC+ijAjHBcggEBRC9hZf4saguARQAABhwSoww7B81oEEEDgoIDWOkwDS2mK2pkwta+8IPsfuCc50rIp50jrH9+RceR/nBOWp+YdPgdreC+fXH5yQMb05dsIM+JxAQIIFK2AnfW3aBEIHAEEEHBQgDrsID6vRgABBPgWQnIgVwE7/8UdWvSe7P3JD5MhBI4bKW3v/0PGkN5bE5Wfv3D4HCxzQ1lA5IrxQbnsZL6RMCMgFyCAQFEK2Fl/ixKAoBFAAAGHBajDDk8Ar0cAgZIX0FqHWYGlNDXtTJjo5xtl19XfSo7U16mLtH/6lYwj37k/LtMeqEl53SmD/HLFhID078yZWBkhuQABBIpKwM76W1QDJ1gEEEBAiQB1WMlEEAYCCJSsgNY6TANLaUramjCRsGw/e/wRI62atSirkW/cEZdfvVEvyzcePgvr0I2dWnvkiglBOXck52JlhclFCCBQFAK21t+iGDFBIoAAAroEqMO65oNoEECg9AS01mEaWEpz0e6E2XnZBRL7amtytO2ffEl8XbplPfrH3w3L/757+Dysr9943ii/XDkhKB0rPVk/jwsRQAABrQJ211+t4yQuBBBAQKsAdVjrzBAXAgiUioDWOkwDS2kG2p0we//tnyT0/vzkaNvcdb8Exx65KisTxfJNUXngjZBs2B5rcOmALl7rbKwJgzjgPZMjv0cAAd0Cdtdf3aMlOgQQQECfAHVY35wQEQIIlJaA1jpMA0tpHtqdMPt//d9S+9fnkqNted0PpMW0K3IefSwu8tCMkLy8JJzyXnO4+3cmBcXDYqycbbkBAQR0CNhdf3WMiigQQACB4hGgDhfPXBEpAgi4U0BrHaaBpTTf7E6Y2r88I/t/e39ytOVnXyCV//yzJo/+nY8j8qvXQ7KnJt7gGSf09VlbCof24ID3JgNzIwIIOCZgd/11bCC8GAEEEChSAepwkU4cYSOAgGsEtNZhGlhKU8zuhKl/b47s+8VtydEGR42RNvf+plmj33UgLr+eUS9vf9TwgPfWFR65fHxApo4NNOsd3IwAAggUWsDu+lvo+HkfAgggUOwC1OFin0HiRwCBYhfQWodpYCnNLLsTJvrZOtn13cuSo/V27S4dnvirLaN/5YOwPPB6SBquxRKZMswvV08KSpc27Cm0BZuHIIBA3gXsrr95D5gXIIAAAi4ToA67bEIZDgIIFJ2A1jpMA0tpKtmdMPHaWtlx/qTDo/V6pWrGAttG/9lXMXloZr0s29jwgPeeHbxy5YSATB7qt+19PAgBBBDIl4Dd9TdfcfJcBBBAwK0C1GG3zizjQgCBYhHQWodpYCnNoHwkzM5p50hs187kiDs8/3fxtu9gq8ATc0Pyp3dSH/B+0QkBuf70oPj5okJbzXkYAgjYK5CP+mtvhDwNAQQQcLcAddjd88voEEBAv4DWOkwDS2nu5CNh9t72PQktXZwcsTkDy5yFZfdn6Yao/HpWSMyqrKM/w3p4rW8pHNGbLpbd7jwPAQTsEchH/bUnMp6CAAIIlIYAdbg05plRIoCAXgGtdZgGltKcyUfC7P/V3VL7txeTI251821SceG38iJQH47Lw7PD8tfFDVdjBf0euXK8Xy4bH8zLu3koAggg0ByBfNTf5sTDvQgggECpCVCHS23GGS8CCGgT0FqHaWBpy5SD8eQjYWqee0IOPPxgcsTlF0yVyh/8S14FZq+OyG9mhWTX/oZHvJ880CfXn14mPdpzwHteJ4GHI4BATgL5qL85BcDFCCCAQIkLUIdLPAEYPgIIOC6gtQ7TwHI8NVIHkI+EqZ/zpuy789+SLwwcf6K0/c/DDa18UWzbG7NWY5lm1tGfqtYeuXpiUM4azgHv+fLnuQggkJtAPupvbhFwNQIIIFDaAtTh0p5/Ro8AAs4LaK3DNLCcz42UEeQjYcJrPpI937sq+T5fz97S/rE/F0zg5SUReWhGvcQaLsaS80YF5IbJQalgV2HB5oMXIYBA4f4fCFgjgAACCGQvkI+/B2f/dq5EAAEEENBah2lgKc3NfCRMvHqf7PiHKckRe4JB6fja3IIKrNkak4ffCskHG6IN3tu/s1e+e1pQxvTlgPeCTgovQwCBIwTyUX8hRgABBBDIXoA6nL0VVyKAAAL5ENBah2lg5WO2bXhmvhLGNLBMI+vQp+NLb4qnVaUNEef2iP99NyyPvxtKedM/TgjIVRNZipWbKFcjgIBdAvmqv3bFx3MQQAABtwtQh90+w4wPAQS0C2itwzSwlGZOvhJmzw+vk/DKZclRt3vgUfEPOc4Rhfc/jcof3grJp1/FGrzfrMIyWwr7VHkdiY2XIoBA6Qrkq/6WrigjRwABBHIToA7n5sXVCCCAgN0CWuswDSy7Z9qm5+UrYar/6z+k7vVXklFW3vozKT/nApuizv0x++tE/jgnJC8vCTe4uVWZyHdPD1rnY/FBAAEECiWQr/pbqPh5DwIIIFDsAtThYp9B4kcAgWIX0FqHaWApzax8JUzNU3+UA4/9LjnqFt+6XFpe/0+OK8xcGbFWY+3a3/CEd/MNhTdODkplhcfxOAkAAQTcL5Cv+ut+OUaIAAII2CNAHbbHkacggAACTRXQWodpYDV1RvN8X74Spu7N16X6//0iGX3wxPHS5pf353k02T3+i10xeXROSOZ81PCA9x7tPVYTa9wAf3YP4yoEEECgiQL5qr9NDIfbEEAAgZIToA6X3JQzYAQQUCagtQ7TwFKWKIfCyVfChFetkD3/dG1y1P5j+km7R55RpfDnhWF5eHZIog2PxpLLxgflmklsKVQ1YQSDgMsE8lV/XcbEcBBAAIG8CVCH80bLgxFAAIGsBLTWYRpYWU1f4S/KV8LEdu2UndPOSQ7IU1EhHf82p/ADzPDGVZuj8ujbIVm+qWEXa0TvxAHvA7twwLu6iSMgBFwgkK/66wIahoAAAggURIA6XBBmXoIAAgikFdBah2lgKU3afCbMjvMnSby2Njnyqr/PEwnoW9UUj4vVxHpmfsMD3k3w15walMtO1he30pQiLAQQyFIgn/U3yxC4DAEEEChpAepwSU8/g0cAAQUCWuswDSwFyZEqhHwmzO6brpbIx6uSr233uyfE33+QUgmReWsi8ticsHy2veFqrOG9fHLNqQEZ1sOnNn4CQwCB4hLIZ/0tLgmiRQABBJwRoA47485bEUAAgUMCWuswDSylOZrPhKm++3apm/X35Mhb/+ROKTv9LKUSibB2H4jLH+eE5bVlqVdj/eMpQbnqFFZjqZ5EgkOgSATyWX+LhIAwEUAAAUcFqMOO8vNyBBBAQLTWYRpYSpMznwlz4E+/l5onH02OvMXlV0vLq29UKnFkWDM+jMhT88KyeVfD1VjHdvdZB7yPOobVWEUxmQSJgFKBfNZfpUMmLAQQQECVAHVY1XQQDAIIlKCA1jpMA0tpMuYzYepe/5tU/9edyZGXTThNWv/7fyqVaBjWzuq4PDEvJH/7IJIy5kvGBeTqSUEJ0McqmjklUAQ0CeSz/moaJ7EggAACWgWow1pnhrgQQKBUBLTWYRpYSjMwnwkTWr5E9t56eMWVv99Aaff7J5VKpA/rnY8j8uTcsKz/quFqrH6dvHLtaUEZ248uVtFNLAEj4LBAPuuvw0Pj9QgggEBRCFCHi2KaCBIBBFwsoLUO08BSmnT5TJjoti9l1+UXJkfuaVUpHV96U6lE42EdqI/LE3PD8ueFqc/GuuiEgFw9MSAtyjxFOT6CRgCBwgvks/4WfjS8EQEEECg+Aepw8c0ZESOAgLsEtNZhGlhK8yzfCbPjnAkSD4eSo6+atUipRHZhvb8+am0rXLW54WqsXh281jcVThjkz+5hXIUAAiUtkO/6W9K4DB4BBBDIQoA6nAUSlyCAAAJ5FNBah2lg5XHSm/PofCfM7uuvkMj6NckQ2z/2vPh6HtOckB2/NxoTeWJuyNpWGE8RzfmjA/LtiQFp24LVWI5PFgEgoFgg3/VX8dAJDQEEEFAhQB1WMQ0EgQACJSygtQ7TwFKalPlOmH13/kTq58xKjr717f8pZaecplQjt7A+/DxqbStc8lm0wY1d2nqtbyq/fSe2AAAgAElEQVQ8fSirsXJT5WoESkcg3/W3dCQZKQIIINA0Aepw09y4CwEEELBLQGsdpoFl1wzb/Jx8J8yBRx6SmmcfT0bd8uobpcXlV9s8Cmcf99yCsLUiq/bwTslkQGePCMhVpwSkU2tWYzk7S7wdAX0C+a6/+kZMRAgggIAuAeqwrvkgGgQQKD0BrXWYBpbSXMx3wtROf1H2/8/dydGXTz5bKv/t/yrVaHpYa7fGrCbWvDUNV2N1qPTIdyYF5ezhrMZqujB3IuA+gXzXX/eJMSIEEEDAXgHqsL2ePA0BBBDIVUBrHaaBletMFuj6fCdMaPFC2fvjm5Oj8Q8aIu1+/acCja7wr3l5ScRqZO0+0PB0rNOH+OUfTwlIzw7ewgfGGxFAQJ1AvuuvugETEAIIIKBMgDqsbEIIBwEESk5Aax2mgaU0FfOdMNEvPpddV12cHL23bTvp8MIbSjXsCevzXXGrifXmykiDB1aWi3zn1DK5YDSrsezR5ikIFK9Avutv8coQOQIIIFAYAepwYZx5CwIIIJBOQGsdpoGlNGfznjCxmGw/6ySR+OEVSVWzFinVsDesN1aY1Vhh+XJPrMGDTxnkkysnBKVfZ1Zj2avO0xAoHoG819/ioSBSBBBAwBEB6rAj7LwUAQQQSAporcM0sJQmaSESZtc1l0h042dJgfZPviy+Ll2Vitgb1vbquDw5NyzTl4YbPLg8IPLtiUH51okBe1/K0xBAoCgEClF/iwKCIBFAAAGHBKjDDsHzWgQQQOCggNY6TANLaYoWImH23X6b1M+bkxRoc9f/SHDsyUpF8hPWnI+j1rbCz75quBprXH+/XDEhIMd2YzVWfvR5KgI6BQpRf3WOnKgQQAABHQLUYR3zQBQIIFC6AlrrMA0spTlZiIQ58Nv/kZq/PJ0UaHXDD6Vi6mVKRfIXVnVtXJ6cF5YXFjVcjeXzilx1SkAuHx/MXwA8GQEEVAkUov6qGjDBIIAAAsoEqMPKJoRwEECg5AS01mEaWEpTsRAJU/vS87L/of9KCpSfc4FU3vozpSL5D2vBuog8NS8iq7+INnjZqN5eufKUoIzo5ct/ILwBAQQcFShE/XV0gLwcAQQQUC5AHVY+QYSHAAKuF9Bah2lgKU29QiRMaMFc2fuzHyUFAkOHS9tfPaJUpDBhhaPmmwrD8tS8hquxTARXTghYh7yblVl8EEDAnQKFqL/ulGNUCCCAgD0C1GF7HHkKAggg0FQBrXWYBlZTZzTP9xUiYSIbPpXd116aHIm3Q0fp8NxreR5ZcTx+2caoPDk3JEs3Njwba2gPr9XEOqEvq7GKYzaJEoHcBApRf3OLiKsRQACB0hKgDpfWfDNaBBDQJ6C1DtPA0pcrVkQFSZj6etl+7ilHCFTNWqRUxJmwnn4vsRqrLhxvEMAl4wLWIe8tgh5nguOtCCCQF4GC1N+8RM5DEUAAAXcIUIfdMY+MAgEEildAax2mgaU0pwqVMLv+8SKJbtmcVOjw59fF2669UhVnwvrky5j1TYXz1zY8G2tAF6/844SgnDyQ1VjOzA5vRcB+gULVX/sj54kIIICAOwSow+6YR0aBAALFK6C1DtPAUppThUqYfT+9ReoXzksqtP3v30pgxPFKVZwN68X3w/Lk3LDsrW24GuucEX6ZNi4gvTpwOJazs8TbEWi+QKHqb/Mj5QkIIICAOwWow+6cV0aFAALFI6C1DtPAUppDhUqY/Q/eK7Uv/zmp0OoH/yIVF0xVquJ8WBt3mNVYYZm9OtIgmNYVHrlknF8uOSkobCp0fq6IAIGmChSq/jY1Pu5DAAEE3C5AHXb7DDM+BBDQLqC1DtPAUpo5hUqY2j8/Jft//6ukQsU3p0mrm/5ZqYqesP6+PGJtK9y2t+FqrKE9fFYja/xAv56AiQQBBLIWKFT9zTogLkQAAQRKTIA6XGITznARQECdgNY6TANLXaokAipUwtTPnS37/v1fkwqBUWOk7b2/UaqiK6yv9sXl2flheXlJOGVgZw33y6VmW2FHthXqmjmiQaBxgULVX+YBAQQQQCC1AHWYzEAAAQScFdBah2lgOZsXad9eqISJrPtEdt9wZTIOb+eu0uGpl5Wq6Axr0fqo1chavqnhIe+V1rbCgNXI8rCvUOcEEhUCRwkUqv4CjwACCCBAA4scQAABBDQKaP37MA0sjdlSwBVYsf3VsvObk49QqJq1SKmK7rCeXxCWZxeEZW9Nw22Fx3b3yqXjgjJhEN9WqHsWiQ6Bwq2AxRoBBBBAgAYWOYAAAghoFKCBpXFWFMdUyITZdfmFEt32ZVKj4yuzxdOipWIdvaF9visuz7wXkjdWNDzk3UR95nF+ufSkoPTuyHIsvbNIZKUuUMj6W+rWjB8BBBBIJUAdJi8QQAABZwW01mFWYDmbF2nfXsiE2XPb9yW89P1kLG0f/KMEjh2mVKY4wnr3k6jVyPrky1iDgFuVi1wyLmhtLfRxPFZxTChRlpRAIetvScEyWAQQQCBLAepwllBchgACCORJQGsdpoGVpwlv7mMLmTD7779Lal99KRly5W0/l/Kzzm/uEEr+/khU5Jn5YXlmfkjqU5zzfmw3r0wbF5CJg/m2wpJPFgBUCRSy/qoaOMEggAACSgSow0omgjAQQKBkBbTWYRpYSlOykAlT88yf5MCjh795sOJbV0ir63+gVKb4wlq3LWYd8j57dfpthaaR1aeK5VjFN7tE7EaBQtZfN/oxJgQQQKC5AtTh5gpyPwIIINA8Aa11mAZW8+Y1b3cXMmHqZ8+Qfb/8WXIswRPHS5tf3p+3sZXqg2etjFiNrM+2N9xW2LLMfFuhXy45KSh++lilmiKMW4lAIeuvkiETBgIIIKBKgDqsajoIBgEESlBAax2mgaU0GQuZMOGPVsqem7+TlPB17ynt//cvSmWKO6z9dXGriWW+rTDe8MsKZXA3n9XIYlthcc8z0Re3QCHrb3FLET0CCCCQHwHqcH5ceSoCCCCQrYDWOkwDK9sZLPB1hUyY2J5dsnPq2YdH6PNJ1RvzCzzi0nrdys1Rq5E1f2005cCnDDPfVsi2wtLKCkarRaCQ9VfLmIkDAQQQ0CRAHdY0G8SCAAKlKKC1DtPAUpqNhU6YnZd8Q2I7dyQ1Or4+Tzz+gFId94Q1fWlYnp0fkS/3NNxW2CIo1pbCS070S8Dvcc+gGQkCygUKXX+VcxAeAgggUHAB6nDByXkhAgggcISA1jpMA0tpohY6Yfbccp2EP1yW1Gj3+6fE32+AUh13hbWzOi7PLAjLX99P8VWFIjKwq1cuPSkokwb73DVwRoOAUoFC11+lDISFAAIIOCZAHXaMnhcjgAACloDWOkwDS2mCFjphqu+5Q+pmvJrUqPzJnVJ++llKddwZ1pLPEtsKP9iQelvh5GF+ueTEgPTrzCnv7swARqVFoND1V8u4iQMBBBDQIkAd1jITxIEAAqUqoLUO08BSmpGFTpiaxx+WA48/nNRoccU10vLb1yvVcXdYf1lkthWGZdeBhqe8V5htheOCcsm4gAT97nZgdAg4JVDo+uvUOHkvAgggoFWAOqx1ZogLAQRKRUBrHaaBpTQDC50wdTNfk+r//PekRtnEydL6F/9PqY77w9qyOy7PzA/Ja8siKQdrthVOOzEgpw2hi+X+bGCEhRYodP0t9Ph4HwIIIKBdgDqsfYaIDwEE3C6gtQ7TwFKaeYVOGHP+lTkH69DH17uPtH/0OaU6pRPWe2sT2wpXbU69rfD0IT7roPf+bCssnaRgpHkXKHT9zfuAeAECCCBQZALU4SKbMMJFAAHXCWitwzSwlKZaoRMmuv0r2fV/zktqeMrKpOOr7yrVKa2w4nGRZ+YnthUeqG+4rbA84JFLxvmtRlYZC7JKKzkYbV4ECl1/8zIIHooAAggUsQB1uIgnj9ARQMAVAlrrMA0spenlRMLsvOgMie3bmxSpmrVIqU5phvXZVzF5dkFYZq1Mva3QrMK69CS2FZZmdjBqOwWcqL92xs+zEEAAgWIXoA4X+wwSPwIIFLuA1jpMA0tpZjmRMLtv+o5EPl6ZFGn32J/F37O3UqHSDWv26oi1GmvdtlhKhEnH+uXiE/wytIevdJEYOQLNEHCi/jYjXG5FAAEEXCdAHXbdlDIgBBAoMgGtdZgGltJEciJh9v3yZ1I/e0ZSpPUd90rZ+ElKhUo7rNpQ3GpimZ9I6j6WXHSCX6aODUrnNp7SxmL0COQo4ET9zTFELkcAAQRcLUAddvX0MjgEECgCAa11mAaW0uRxImEO/PG3UvP0Y0mRltd8T1r8n28rFSIsI/DRlsQh73M/SX3Ie/tWHpk6NmD9+LyYIYBANgJO1N9s4uIaBBBAoFQEqMOlMtOMEwEEtAporcM0sJRmjBMJU/fay1J93y+TImVTzpHWP75DqRBhfV3g78vD8sLCsGzY0fCQd3PdoK5euXhsQCYP5ZR3MgeBTAJO1N9MMfF7BBBAoJQEqMOlNNuMFQEENAporcM0sDRmi4g4kTChpe/L3tu+nxTxDxws7X7zuFIhwjpaoCYUl78sCstfFkWkui51I2v8QL/VyBrRi+VYZBAC6QScqL/MBgIIIIDAYQHqMNmAAAIIOCugtQ7TwHI2L9K+3YmEiX75hey68h+SMXlatJSOr8xWKkRY6QQ274pZjaxXPkj9bYXmvguPD1hnZPVoTyOLTELgaAEn6i+zgAACCCBAA4scQAABBLQIaP37MA0sLRlyVByOJEw8LjsuPE3iNTXJaKpmLVIqRFiZBJZvilqrseatSd3IatPCY31boTkfqyzAQe+ZPPl96Qg4Un9Lh5eRIoAAAhkFqMMZibgAAQQQyKuA1jpMAyuv0970hzuVMLtvuFIi6z5JBt7h6VfE26lL0wfCnY4LzF4dsRpZ5sD3VJ++nbxWE+us4ZyP5fhkEYAKAafqr4rBEwQCCCCgQIA6rGASCAEBBEpaQGsdpoGlNC2dSpi9//6vEpp7eNtg27sfkMCYcUqVCCtbAXMilmlivbAoJNv3pT4fa2w/n9XIOr6PL9vHch0CrhRwqv66EpNBIYAAAk0QoA43AY1bEEAAARsFtNZhGlg2TrKdj3IqYQ784QGpef7J5FBa3fhDqbj4MjuHxrMcFNhRbc7Hishf3g9LNJY6kG+MTGwr7N2R87EcnCpe7aCAU/XXwSHzagQQQECVAHVY1XQQDAIIlKCA1jpMA0tpMjqVMLWvvCD7H7gnqVJx7jel1S0/UapEWE0V+OTLxEHvb65KfT5WizKP1cQyPy3LmvoW7kOgOAWcqr/FqUXUCCCAgP0C1GH7TXkiAgggkIuA1jpMAyuXWSzgtU4lTGjRe7L3Jz9MjjQwdIS0/dXDBRw5ryqkwPy1UWs11tINqc/H6tUxcT7WuSM5H6uQ88K7nBVwqv46O2rejgACCOgRoA7rmQsiQQCB0hTQWodpYCnNR6cSJrppg+z6zrSkiqeytXT86yylSoRll8D0pYlthZt2pN5XOLqPz/rGwnH9aWTZZc5z9Ao4VX/1ihAZAgggUFgB6nBhvXkbAgggcLSA1jpMA0tprjqVMPFwSHZccLpIOJSUqZq1SKkSYdkpcKBe5IWFIauRZf5zqs+Zx/nl4rEB6d+Z87HstOdZugScqr+6FIgGAQQQcE6AOuycPW9GAAEEjIDWOkwDS2l+Opkwu669VKIbPk3KdPzLG+Jp006pFGHZLWBWYZkmllmVleoT9Iu1rdA0stq28Nj9ep6HgOMCTtZfxwdPAAgggIACAeqwgkkgBAQQKGkBrXWYBpbStHQyYfb+7EcSWjA3KdP2vt9JYPhopVKElS8Bcy6WaWSZc7JSfbq1Sxz0fuHxgXyFwHMRcETAyfrryIB5KQIIIKBMgDqsbEIIBwEESk5Aax2mgaU0FZ1MmAO//m+p+etzSZnKf/qxlJ9/kVIpwsq3wJsrE+djmW8uTPUZ3stnNbLGD/TlOxSej0BBBJysvwUZIC9BAAEElAtQh5VPEOEhgIDrBbTWYRpYSlPPyYSpffEZ2f+b+5MyFd+cJq1u+melUoRVCIFoTKwm1l8WRWRHdepG1ulD/dZB74O70cgqxJzwjvwJOFl/8zcqnowAAggUjwB1uHjmikgRQMCdAlrrMA0spfnmZMKE3psje39xW1ImOHqstLnnIaVShFVIge374vLCopDVyIqneLHXe/B8rBMC0rGS87EKOTe8yz4BJ+uvfaPgSQgggEDxClCHi3fuiBwBBNwhoLUO08BSml9OJkzk03Wy+7rLkjLeDlXS4blXlUoRlhMCH31hzseKyOzVqQ9679TGa63GMlsL+SBQbAJO1t9isyJeBBBAIB8C1OF8qPJMBBBAIHsBrXWYBlb2c1jQK51MmHhNjey48DSR+OE1NlWzFhV0/LysOATmrYlYq7GWb0p90Pugrl7rkPezhvuLY0BEiYDirw1mchBAAIFSEXDy78GlYsw4EUAAgcYEtNZhGlhK89bphNl11cUS/eLzpE7HV94WT4sWSrUIy2mBVz4wjaywbN6V+nysEb18csHxfjn1WBpZTs8V788s4HT9zRwhVyCAAALuFqAOu3t+GR0CCOgX0FqHaWApzR2nE2bvj2+W0OKFSZ12Dz0m/sFDlWoRlgaB6tq4ta3QNLJqQqlOyBIZ289nrcga15+D3jXMGTGkFnC6/jIvCCCAQKkLUIdLPQMYPwIIOC2gtQ7TwHI6M9K83+mEqf6fu6Vu+ovJ6Cpv+4WUn3WeUi3C0iSwYUdcXlwUkleXpT4fy8R6ymCfXDg6IKOOoZGlae6IJSHgdP1lHhBAAIFSF6AOl3oGMH4EEHBaQGsddmUD6/e//73ccMMNaef8rLPOkqeeeko6dOhwxDUbNmyQBx98UF599VX55JNPZNSoUTJt2jS55pprpKqqKuXz6uvrZfr06fLII4/IvHnzJBAIyOTJk+XGG2+USZMmidd8LVsTPk4nTO1zT8j+hx9MRt7ikn+Ult+9qQkj4ZZSFVj9RUxe+SAsMz9M38g6Y5jf2lo4pDuNrFLNE43jdrr+ajQhJgQQQKCQAtThQmrzLgQQQKChgNY67LoGVigUkh//+Mdy//3359TAWrZsmdX0WrhwoQwaNEh69uwpa9eulY0bN8qZZ54pDz30kAwYMOCIZ5rm1T333CO/+MUvpLKyUkaOHCnhcFgWLFhg/fe77rrLeqbfn/u5P04nTP2cN2Xfnf+WHG9w3ARp8x/38WcbgZwFlm6Iijkj652P0zeyzhvlt7YW9u3UtIZvzkFxAwKNCDhdf5kcBBBAoNQFqMOlngGMHwEEnBbQWodd18Dau3evXHvttbJlyxZ5+umnpXfv3hnnfvv27XL99dfLrFmzrMbXVVddZTWdDhw4IPfee6/ccccdctNNN1nNqoqKiuTznn32Wbnuuutk4sSJ8utf/9p6Vzwel8WLF8vNN98sW7dutVZ6jR8/PmMMR1/gdMJE1nwku793VTIsX7ce0v7xw1sKcx4QN5S8wML1iUbWgrWpG1kBn1hNLLMiq3s7GlklnzAOAjhdfx0cOq9GAAEEVAhQh1VMA0EggEAJC2itw65rYK1bt04uvfRSGTJkiNVUMiuhMn1efPFFufjii+UHP/iB1aQqKytL3rJv3z6rGTVz5kx56aWXZOzYsdbvdu/ebW0tNKutvv6/H7pxxowZMnXqVLn66qsbPDNTPOb3TidMbN9e2XnRGUeEWjVrUTahcw0CjQqYlVh/+yAiH2yIpryustxjNbHMGVkdKj1oIlBwAafrb8EHzAsRQAABZQLUYWUTQjgIIFByAlrrsOsaWKahZLb8mRVTd955p/h8jZ+t8/Uth6bpdMYZRzZtTKY+/vjj1qqs++67T2655RYrec2Enn/++TJlypSUjTKzquuyyy6TmpqarFeCff1PhYaE2XX5hRLd9mUyrKo35otk8Cy5P9kMuMkCb66KyMtLwrJqcyzlMzpWehIrskb7pVU5jawmQ3NjzgIa6m/OQXMDAggg4CIB6rCLJpOhIIBAUQporcOua2AdajY99thj0qNHD7n77rvlzTfftM61+va3v93gQHazkurKK6+UTZs2yfPPPy+DBw9ukGDmcPYJEyZY2wzNFkOzjfC5556zVnrdfvvt1o/Hc+T/gV1bW2s1u8yB8nPnzs15G6GGhNlz640SXr4k6dHuD0+Lv2//ovwDSNB6BV5bFra2Fq7dmrqR1b29x1qNZVZlBXw0svTOpHsi01B/3aPJSBBAAIHcBajDuZtxBwIIIGCngNY67KoGljl/ypxXZX5OPfVUWb16tdW4MudZLV++XHbt2iUnnniitWLq+OOPt+bXHNJuVkqZT7ozs8w3El5yySXSpUuX5LcXmkbWj370oyNWZR2dMGYFmDng/cknn5TLL788p3zSkDDV994pdW/8LRl365/9UspObbhCLaeBcTECKQRiMbGaWC8vCcmmnfGURv06ea0m1nmjAhgikFcBDfU3rwPk4QgggIByAeqw8gkiPAQQcL2A1jrsqgZWdXW1fP/735cnnnhCzj33XHnggQekb9++VnKZlVbmfCuzIsv87pFHHrEaUqmaU0dnY6prsmlOZXNNuszXkDA1T/1RDjz2u2SILa68VlpedZ3r/7AyQOcE6sJibSs0Z2R9uSf1iqwh3b3W1sIpw3L/dk/nRsabi0lAQ/0tJi9iRQABBOwWoA7bLcrzEEAAgdwEtNZhVzWwzLlTt912m7Wq6je/+Y0ce+yxR8zSoQPZzTZD08Ayh7Brb2Dllmb2Xt1y6SLp8OxjyYfWDB8t+06ZIqFefex9EU9D4CiBAyGfzP+8nczf1FaqQ6kbVQM61Mi4nrvkuM778UMAAQQQQAABBBBAAAEEELBZ4NDONZsf2+THuaqBlY3CU089JVdccYV873vfk//+7/+2ml1Hbw88+jlOrsDKZkz5uqZs46fS+Tf3Nnj8gRFjpHriFAn16J2vV/NcBCyBvfUBq4llmlm1YW9KlSGd9stJPXbLoKoDqCGAAAIIIIAAAggggAACCNgkQAPLJsimPuboA9nN1sJD51OZ5la3bt0aPPpQA8scCm+2J7Zr1846nP2GG26Q3/3ud9bh7qk+h7YQPvvss1aTLJePhiV7sV07ZOe0b6QNu3zKOVIx9TLx9x+Uy9C4FoGcBb7YFTt4RlZYwtHUt596rM/aWji8V+PfPJrzy7mh5AQ01N+SQ2fACCCAwNcEqMOkAwIIIOCsgNY67LoVWKFQSMxPq1atUs74O++8I5MmTUp+o2BdXR3fQtjIn43Q8iVS8/gjR3wb4dGXl595rlRMvZxvKHS2xpTE2z/9yjSyEmdkpfucPdxvHfY+qCuNrJJIijwMUuu/sPMwVB6JAAIIqBSgDqucFoJCAIESEtBah13VwHrllVfkwgsvlGuvvVZ+9atfSYsWLRqk2KGVU2Z11E9/+lMJh8Py4x//WMy3Cs6YMUPOOKPht+wduue+++6TW265xXqmmdDzzz9fpkyZYn2rYWVl5RHv2rJli7WyyzTT0n27YWP5ry1hsmpknX2BVFx8qfj79C+hP9oM1QmBj7fErMPeZ3yYupHlEbGaWGZFVu+OqbceOhE37ywOAW31tzjUiBIBBBCwT4A6bJ8lT0IAAQSaIqC1DruqgbVq1Sr51re+Zc2P2bY3fPjwI+Zq69atVnPLrML661//KpMnT7Z+/+KLL8rFF18sP/jBD6xvKiwrK0ved+jg95kzZ8pLL70kY8eOtX5nth6aQ+AXLFhwxP9+6EbTDJs6dapcffXVDZ6ZTQJpTZisGlnf+Ka0uOhS8R2T+AZIPgjkS2D5pqi1Gmv26tSNrPKAWE2sC0b7pUtbGln5mge3PVdr/XWbM+NBAAEE0glQh8kNBBBAwFkBrXXYVQ2sSCQit99+u9x1111y7rnnygMPPCB9+yaaKKZ59S//8i/WGVY33XST1VSqqKiwfme+vdCcYzVr1ixrJZY55N00sQ4cOCD33nuv3HHHHckth4fuMfeZJtl1110nEydOTL4rHo/L4sWL5eabb5ZNmzZZ15jf5/rRmjCHxpFNI6vigoul/MJp4u/NtxbmOv9cn5vA+59G5ZUlYXlvbeoDstq0ELlwdEDOHRWQjpVmfRYfBNILaK+/zB0CCCDgdgHqsNtnmPEhgIB2Aa112FUNrEPNqFtvvdVqVJltfSNHjrRyY9myZVJdXW2dd2W+fbCqquqInJk/f77ceOONsnz5chk0aJD07NlT1q5da31L4ZlnnikPPfSQDBgw4Ih7TIPLNMvMz6F3mS2JZlWW+e/mfzcHvfv9/pzzU2vCHD2QrBpZ35wmFRdOFV/PY3J24AYEchGYtyZiHfa++NPUjax2LT3yjZF++cYIVmTl4lpq1xZL/S21eWG8CCBQOgLU4dKZa0aKAAI6BbTWYdc1sMz019fXy/Tp0+WRRx4R862D5jN+/Hhr++B55513xBbBr6fLhg0b5MEHH5RXX31VzDcPjho1SqZNm2ZtFTy64XXovqPfFQgErK2JphlmDov3epu2bUlrwqT74xVeulgOPPloo4e9V1x0qZSff7H4e/bW+aeUqFwjMHt1VF5eEpIPP4+lHFPrioONrJF+6d6uaX9GXYPFQBoIFFv9ZQoRQAABtwlQh902o4wHAQSKTUBrHXZlA6vYkiNVvFoTJpNtaMlCqXn6T403sqZeJhXnXyy+7j0zPY7fI9AsgddXJFZkfbIl9YqsFmUi3xiR2FrYqwNbC5uF7aKbi7X+umgKGAoCCJS4AHW4xBOA4SOAgOMCWuswDSzHUyN1AFoTJluu0PvzpebZx9M3srxeaTH1cik/95s0srJF5bomC7y6LCLTl4ZlzZepV2SVBTxy7sGthX06sSKrydAuubHY669LpoFhIIBACQtQh0t48hk6AgioENBah2lgqUiPhkFoTZhcueoXzpXa59kzqUwAACAASURBVJ9K28jyBIJScdElUn7eReLr2j3Xx3M9AjkJvLYsIqaZ9XGaFVl+r1irscw5Wf0708jKCddFF7ul/rpoShgKAgiUmAB1uMQmnOEigIA6Aa11mAaWulRJBKQ1YZrKFZr/rtS88HT6RlZZeaKRde4/iK9Lt6a+hvsQyErgtWVhMc2sj7akXpFlNhOaJpZpZg3qSiMrK1QXXeS2+uuiqWEoCCBQIgLU4RKZaIaJAAJqBbTWYRpYSlNGa8I0lys0b47UvPhs+kZWixZSceE0qTjvH8TbuWtzX8f9CDQqYM7IMiuyVm9OfUaWufns4X6rmTW0hw/NEhFwa/0tkeljmAgg4AIB6rALJpEhIIBAUQtorcM0sJSmldaEsYur/t23pPalP6dvZLWqlIoLv5U4I6tTF7tey3MQSCnwxoqwvLosKqsaaWSdcZxfvjHCL8N70chyexq5vf66ff4YHwIIFL8Adbj455ARIIBAcQtorcM0sJTmldaEsZurfs4sqX3lL2kbWd42ba3zsSrOu0i8VZ3sfj3PQ+AIgRkfRuTVpWFZuTn11kJz8WlDElsLR/Vma6Fb06dU6q9b549xIYBA8QtQh4t/DhkBAggUt4DWOkwDS2leaU2YfHHVz54htX97UcIrPkj5Cm+79lYTy5yR5e1Yla8weC4ClsBM08haFpEPP0+/tXDi4MTWwhP6siLLbWlTavXXbfPHeBBAoPgFqMPFP4eMAAEEiltAax2mgaU0r7QmTL656t98XWqnvyjhD5elbmR16Gg1sSrOuZAVWfmeDJ4vb66KyPSlYVmxKf2KrPGDElsLx/WnkeWWlCnV+uuW+WMcCCBQ/ALU4eKfQ0aAAALFLaC1DtPAUppXWhOmUFx1M1+TOtPIWrUi5Ss9rdtI+ZnnWj/+vgMKFRbvKVEB08gyK7KWb0y/Iss0sEwjyzS0+BS3QKnX3+KePaJHAAE3CFCH3TCLjAEBBIpZQGsdpoGlNKu0Jkyhuepe/5vUvvpXiXy0MvWrvd5kIyswfHShw+N9JSYwe3XUWpG1rJFGltlSaLYWmi2GfIpTgPpbnPNG1Agg4B4B6rB75pKRIIBAcQporcM0sJTmk9aEcYqr9rWXrRVZkTUfpQ0hePIkq5lVNuFUp8LkvSUiMHt1RF5bFpEPNqRfkWUOeTeHvZtD3/kUlwD1t7jmi2gRQMB9AtRh980pI0IAgeIS0FqHaWApzSOtCeM0V51pZL0xXcKrlqcNJTB81MFVWeeJePmmOKfnzM3vn/NxVKZ/EG60kTW8V2Jr4RnH0cgqllyg/hbLTBEnAgi4VYA67NaZZVwIIFAsAlrrMA0spRmkNWG0cNXPeVPqZkyX0MJ5aUPyHdMvub3Q27adltCJw4UC73ycOCNr8afpV2QN7ZHYWnj2cBpZ2lOA+qt9hogPAQTcLkAddvsMMz4EENAuoLUO08BSmjlaE0YbV2jxAmtFVv3sGekbWR2rpOzM86xmlq9HL21DIB4XCZhGltla+H4jjaxBXRNbC886zi9+vrhQ5exTf1VOC0EhgEAJCVCHS2iyGSoCCKgU0FqHaWCpTBcRrQmjlEvCH62U+jemW82seDiUMkxPWZmUWd9ceJ4Ejh2mdSjE5QKBuZ8kDntvrJHVu6NHzhoekDOG+aV9K48LRu2eIVB/3TOXjAQBBIpTgDpcnPNG1Agg4B4BrXWYBpbSHNOaMEq5kmFFNn6WWJH1xnSJ7d2dNtzyU8+wmlnBsSdrHxLxFbHAvDUReXVpRBauT7+1sF3LQ40snxxTxZltGqab+qthFogBAQRKWYA6XMqzz9gRQECDgNY6TANLQ3akiEFrwijlahBWbMd2q5FlzsmKfvF52rCDx5+YWJU1+exiGRpxFqHAe2sTK7IWrkvfyPJ5Rc48zi9nHheQ4b1oZDk5zdRfJ/V5NwIIIMBOBHIAAQQQcFpA69+HaWA5nRlp3q81YZRypQ0rXlsrdW/8zWpmRdZ+nPa6wMBjrUaW+fG2aFlswyTeIhGYvzYir6+IytxPIo1GfPJAn5x1XEAmDOKQLCemlvrrhDrvRAABBA4LUIfJBgQQQMBZAa11mAaWs3mR9u1aE0YpV1Zh1c18zWpkhZctTnu9r2t367B308jyde6a1XO5CIFcBVZ+HpUZH0asn3D6RVkyrKdPzhzms87K4sD3XJWbfj31t+l23IkAAgjYIUAdtkORZyCAAAJNF9Bah2lgNX1O83qn1oTJ66AL9PDQe+9I7euviPlnuo+nVaXVyDI//v6DChQZryk1gU07YzJrZVRmrAjL9up42uH36uiVM4f55azhHPheiByh/hZCmXcggAAC6QWow2QHAggg4KyA1jpMA8vZvEj7dq0Jo5SrSWGZlVjWOVkzX2v0/vIzvpH45sJRY5r0Hm5CIJPAvtp4ckXW+m2xtJe3bemxGlnmrKw+nTgnK5NrU39P/W2qHPchgAAC9ghQh+1x5CkIIIBAUwW01mEaWE2d0TzfpzVh8jxsRx5vzsayGllv/E3MmVnpPsFxExLbCydOdiROXloaArNWJrYWLvks/d5Cr9c0snxyxnF+Gdmbc7Lszgzqr92iPA8BBBDITYA6nJsXVyOAAAJ2C2itwzSw7J5pm56nNWFsGp7Kx5hvKzTfWmiaWeZbDNN9AsNGJLcXij+gciwEVfwC768352SF5a3VjRySJSInD/DLGcf5ZOJgf/EPWskIqL9KJoIwEECgZAWowyU79QwcAQSUCGitwzSwlCTI0WFoTRilXLaGFdu7W+qtFVnTJbLxs7TP9vU6xtpaaFZledt3sDUGHobAIYE1W2My8+CB7/vr0p+TNaxHYkXWmcf5JOj3ANgMAepvM/C4FQEEELBBgDpsAyKPQAABBJohoLUO08BqxqTm81atCZPPMWt7djwcsppYppkV/mhl2vC87dpL+ZRzpGzKOeLvN1DbMIjHJQLb9sasrYXm0PfNu9Kfk9WzvUfOHB6wzsnqWEkjqynTT/1tihr3IIAAAvYJUIfts+RJCCCAQFMEtNZhGlhNmc0C3KM1YQowdJWvqJ89w2pmhRYvaDS+8tPPshpZwbEnqxwHQRW/QH1YDh74HpbVX6RvZLWpMI2sxIHvfTnwPaeJp/7mxMXFCCCAgO0C1GHbSXkgAgggkJOA1jpMAyunaSzcxVoTpnACOt8UWjjPOierfs6bjQYYGHG8lE0521qZ5QkEdQ6GqIpe4J2PIzLzw6i8tzaSdixmDZbZWnjWcA58z3bCqb/ZSnEdAgggkB8B6nB+XHkqAgggkK2A1jpMAyvbGSzwdVoTpsAMal8XXrU8sb1w5t/FbDVM9/H17J3YXjj5HPF16ap2PARW3ALLN0WT52RF0y/KknH9fXLW8IBMHMw3FzY249Tf4v7zQPQIIFD8AtTh4p9DRoAAAsUtoLUO08BSmldaE0Ypl2NhRTdvkro3X5f6N1+X6JbNaePwtGiZPCcrMOQ4x+Llxe4W2Lgjbn1zoTn0fef+9Ae+D+nutbYWmrOyyvjywgZJQf11958TRocAAvoFqMP654gIEUDA3QJa6zANLKV5pzVhlHI5Hla8vk7qZr0uobfekNDyJY3GUzbhVKuZFZxwmuNxE4A7BfYcMI2siPXz2fb0S7J6tDeNLPPthQHp1JoD3w9lA/XXnX8uGBUCCBSPAHW4eOaKSBFAwJ0CWuswDSyl+aY1YZRyqQor/P58a1WW+ZF4+lUwgWOHJRpZk88Wb6tKVWMgGHcImOwzq7FMI2vphmjaQbUo88jpQ3xy+lC/jOjF9kLqrzvyn1EggEDxClCHi3fuiBwBBNwhoLUO08BSml9aE0Ypl8qwohvWW6uyTCMrtn1b2hi9nboc3F54tvh79VE5FoIqfoEF68w5WWF5+6P0jSwzyjF9TCPLJ6cP8UvAX5qrsqi/xZ/vjAABBIpbgDpc3PNH9AggUPwCWuswDSyluaU1YZRyqQ4rvr86cU7WW29IeNWK9LH6/VI++RyrmRUYNUb1mAiueAU+3hKzVmSZZlZN+u8fELO90KzIMo2snh1Kq5FF/S3e/CZyBBBwhwB12B3zyCgQQKB4BbTWYRpYSnNKa8Io5SqasELz37FWZdXPmdVozMETTjr47YVnF83YCLS4BL7cE5MZKyLy1uqobN6V/pwsv1cSjayhfjmhb2lsL6T+FlcuEy0CCLhPgDrsvjllRAggUFwCWuswDSyleaQ1YZRyFV1YkbUfJ7+9MLZ7V9r4/f0GHGxknSPe9h2KbpwErF8gHIlbTaw3V0VkyWeNby8c3ssnp5mzsob4pVW5e1dlUX/15y0RIoCAuwWow+6eX0aHAAL6BbTWYRpYSnNHa8Io5SrasGJ7dkvdm3+X0JtvSHjNR2nH4W3bXsomn2U1s/wDBhfteAlct8CyjVF5a5VpZoWlLpw+VvONhacd3F7Yv7NX96CaEB31twlo3IIAAgjYKEAdthGTRyGAAAJNENBah2lgNWEyC3GL1oQpxNhL9R3177wl9W/+XernzWmUoOy0MxPfXnji+FKlYtx5Fvhyd8xalfXW6ohs2J5+e6EJY9KxiRVZEwb58xxV4R5P/S2cNW9CAAEEUglQh8kLBBBAwFkBrXWYBpazeZH27VoTRimXq8KKfLTS2l5YN+vvYg6AT/cJDB998NsLzxFPMOgqAwajQyAeF2tr4VurIrJwfePbCwd1SzSyzDcYtm9Z3NsLqb868o8oEECgdAWow6U794wcAQR0CGitwzSwdORHgyi0JoxSLleGFdv+1cFvL3xdIp+uSztGX49eViPL/Hi7dHOlBYNyXmDl5zFra6FZmbW/Lp42oDYtPAcbWX4Z0r04txdSf53PNyJAAIHSFqAOl/b8M3oEEHBeQGsdpoHlfG6kjEBrwijlcn1Y9W+9YTWzQgvnpR2rp0WLxIqsU88QszqLDwL5ENi+L55oZK2KyvqvGt9eOK6/L/ENhkP84imiRVnU33xkDs9EAAEEshegDmdvxZUIIIBAPgS01mEaWPmYbRueqTVhbBgaj2iGQHjF0oOrst6QeG1N2icFRh4vZZPOkPJTp4insnUz3sitCKQXeHt1xNpi+N7axrcX9qnyJhtZXdrq72RRf8l6BBBAwFkB6rCz/rwdAQQQ0FqHaWApzU2tCaOUq+TCin75RbKRFd20Ie34ve07Wk2s4MTJEhg2ouScGHBhBFZ/EZPZppm1MiJ7a9NvLywPSLKRNeoYX2GCa8JbqL9NQOMWBBBAwEYB6rCNmDwKAQQQaIKA1jpMA6sJk1mIW7QmTCHGzjuyF4iHw2K2F9ab7YUfLGr0xuCYE61VWcFJk8XbomX2L+FKBLIU2Lk/LrNXJVZlrdna+PbC0cd4ra2Fpw31S3lA16os6m+WE85lCCCAQJ4EqMN5guWxCCCAQJYCWuswDawsJ7DQl2lNmEI78L7sBcLLFkv9nFlSN3tmo99e6K3qLGWnTpHySVPEP3ho9i/gSgRyEHjn44jMXh0V88/GPt3aJRpZ5tsLe3fUceg79TeHieZSBBBAIA8C1OE8oPJIBBBAIAcBrXWYBlYOk1jIS7UmTCENeFfTBGI7t0vd2zMl9PYsCX+0stGHBMeOt5pZZZOmiKesrGkv5C4EGhEwK7HM1kKzxdCs0Er3MYe8JxpZfjGHvzv5of46qc+7EUAAARHqMFmAAAIIOCugtQ7TwHI2L9K+XWvCKOUirDQC5lsLrVVZb88UCYXSOvm6dk80siZOFv+AwXgiYLvA3hrz7YWJRpY5M6uxz8CuXjllkF8mDvZJj/aFX5VF/bV9+nkgAgggkJMAdTgnLi5GAAEEbBfQWodpYNk+1fY8UGvC2DM6nlJogeiWzVL/9kyrmRVZv7bR15edPMlqZpmD3z1+f6FD5X0lIGC+tdCsynr7o8a3F/q8IqcM9svEQT45ZbBPvGaZVgE+1N8CIPMKBBBAoBEB6jDpgQACCDgroLUO08ByNi/Svl1rwijlIqwcBOrffUvq355lNbMa+/h69LK2Fppmlr9P/xzewKUIZCewfltM3lodlTdXhWX7vvTbC83TenXwWk2sSYP90q9zfldlUX+zmz+uQgABBPIlQB3OlyzPRQABBLIT0FqHaWBlN38Fv0prwhQcghfmTSCyYb11TpbZXhjdvKnR95ithWWTzM+UvMXDg0tXYH9d3GpkzfkoLMs2Nr690CiZM7ImHeu3thlWBO13o/7ab8oTEUAAgVwEqMO5aHEtAgggYL+A1jpMA8v+ubbliVoTxpbB8RBdApFI4tD3ObOkfv67jcbmP6av1cQKTpos/l59dI2DaFwhsHJzVOZ+kvj2wm17G1+V1amNN7m9cFgP+w5+p/66IpUYBAIIFLEAdbiIJ4/QEUDAFQJa6zANLKXppTVhlHIRlk0CkU9WJw59nz1TYtu3pX+qx2ttLSw3zawJp9r0dh6DwGGBulBc3l0TlXc/jsi8NdGMNKOO8ckpg3wycbBf2rVs3llZ1N+M3FyAAAII5FWAOpxXXh6OAAIIZBTQWodpYGWcOmcu0Jowzmjw1kILxGsOWE0ssyor9MGiRl/v7zcgcVbWpDPE171HoUPlfSUg8Nn2mLUi692Po2L+c2Of1hUe69sLzfbCMX2btiqL+lsCScUQEUBAtQB1WPX0EBwCCJSAgNY6TANLafJpTRilXISVR4HwiqXWqizzLYaxvXvSvskTCCa/vbDspFPyGBGPLmWBeWsi8q61xTAq9eHGtxge280c/O63Dn7v0jb7VVnU31LOMMaOAAIaBKjDGmaBGBBAoJQFtNZhGlhKs1JrwijlIqwCCMR277KaWKaZFV65vNE3+gceK+WnThFz+Lu3S7cCRMcrSk1g656YzF2TaGSt2tz4FsOgX6ytheZn/MDMq7Kov6WWTYwXAQS0CVCHtc0I8SCAQKkJaK3DNLCUZqLWhFHKRVgFFggtXiD1bydWZcXratO+3VqVNeFUCY6fZP1T/IECR8rrSkFg6UZzVlbi4PfdBxpfldWnkzn43S+nDPZJnypvSh7qbylkDWNEAAHNAtRhzbNDbAggUAoCWuswDSyl2ac1YZRyEZZDAtGtXyZXZUXWftxoFL6u3RPNrAmnSmDoCIci5rVuFqiujcs7nyTOynr/08wHv08Y5E9+i2HQf3iLIfXXzVnC2BBAoBgEqMPFMEvEiAACbhbQWodpYCnNOq0Jo5SLsBQI1M+bYx36bg5/l3jjB20Hho9KrMoaf5r4unRVED0huE3gky1ReXdN4vD3L3Y1no9d25qD3xNbDAd38wr1123ZwHgQQKDYBKjDxTZjxIsAAm4T0FqHaWApzTStCaOUi7AUCUQ3bZC62TMk9N4ciaxf23hkwcQWQ9PIMg0tj9+vaCSE4gaBSDSePCvLNLPije8wlDF9fNK7xRcyvHO1TBg30g0EjAEBBBAoOgH+Hlx0U0bACCDgMgGtdZgGltJE05owSrkIS6lAaNF7Epo3R8zqrNieXY1G6eveU4InJ87KCgwdrnREhFXMAp/vjB38BsOIrN3a+KqsVsGITD6uQiYM9MnoPpkPfi9mF2JHAAEEtAnw92BtM0I8CCBQagJa6zANLKWZqDVhlHIRlnKB2L69BxtZb0towdyM0QaGj06szJpwqng7dcl4PRcgkKvAwnVmi6E5/D0i++saX5Y1sItXxg/yy/gBPjGHwPNBAAEEEMivAH8Pzq8vT0cAAQQyCWitwzSwMs2cQ7/XmjAOcfBaFwlEN6y3VmTVz31bMh387ikr/9q3GJ4m4qV54KJUUDGUndVmVVbMOvx9+cbMB7+f2M8nJw/0iTkAvm2Lwwe/qxgMQSCAAAIuEeDvwS6ZSIaBAAJFK6C1DtPAUppSWhNGKRdhFalAaPFCCc17W+rfmyOxnTsaHYXZYphYlXWa+I8dVqQjJmzNAis/TzSyZq2okb11gUZDrazwWCuyTDNr/EDObtM8r8SGAALFJ8Dfg4tvzogYAQTcJaC1DtPAUppnWhNGKRdhFblAbH918qwsc/h7pk9w5JjEtxiaLYZVnTNdzu8RyEngvYVLZdX2StkS6inz1kQk2vhxWdKrg8dqYplm1pDunJeVEzYXI4AAAikE+HswaYEAAgg4K6C1DtPAcjYv0r5da8Io5SIsFwmYbzGsN6uyzBbDT1Y3OjJPeYUED56VZQ6A97DF0EWZ4NxQvl5/v9gdk/fWRK1G1oefZ+hkiciIXonzsk4e4JOubdny6tws8mYEEChmAf4eXMyzR+wIIOAGAa11mAaW0uzSmjBKuQjLpQKhpe9bK7PMNsPo9q8aHaWvZ+/EeVknT5IAWwxdmhGFGVa6+rv6C9PIiloNrU07G29mBXwi4832woOHv5cFOC+rMLPHWxBAwA0C/D3YDbPIGBBAoJgFtNZhGlhKs0prwijlIiyXC8Rra6V+7uzENkOzxTCWoXkwaoyUjU+cl+XtWOVyHYZnt0A29fe9taaRFbEaWvtqG/8Ww06tvclm1qjerMqye754HgIIuE8gmzrsvlEzIgQQQECPgNY6TANLT44cEYnWhFHKRVglJBDdvMlqZNXNnS2Rj1Y2OnJPixZSNv605HlZJcTEUJshkEv93VsryUbW/LWRjG8d1M2XPPy9TxXNrIxgXIAAAiUpkEsdLkkgBo0AAgjkWUBrHaaBleeJb+rjtSZMU8fDfQjkQyC8fInUW1sM50h025eNvsLXo5cETxwvZeNOkcCoMfkIh2e6RKCp9Xfjjph1VpbZYvjRlsznZY0b4E82s9q2YIuhS9KHYSCAgA0CTa3DNryaRyCAAAIIiIjWOkwDS2l6ak0YpVyEVeoC9fVSN+9t66ws09CSSOMrYfz9BkjwxAkSHDdBAkOOK3U9xn+UgB31d/mmxFlZpqH15Z7Gtxi2rjDfYuizvsnwpAF8iyEJiQACCNhRh1FEAAEEEGi6gNY6TAOr6XOa1zu1JkxeB83DEbBBILpl88Ethm9LZNXyjE/0HzvMWpUVHDde/P0GZryeC9wvYGf9jcTMFsNEI8v8sybUeDOrd8eD52UN9MvgbmwxdH+2MUIEEEglYGcdRhgBBBBAIHcBrXWYBlbuc1mQO7QmTEEGz0sQsEkg/OEyqTerst57R2JbNmd8amDk8YkthieOF3/P3hmv5wJ3CuSr/u6ojsl7a2PWmVnvfxrNiDeyt1mVlViZ1bkNWwwzgnEBAgi4RiBfddg1QAwEAQQQyLOA1jpMAyvPE9/Ux2tNmKaOh/sQcFQgHpP6+XMlvHCe1C+YK7Gd2zOGY87LMlsMy8ZNEG9V54zXc4F7BApRf9dtSzSyzLcYmv/c2Cfol4PbC/1yYj+ftCp3jzUjQQABBFIJFKIOI48AAgggkF5Aax2mgaU0a7UmjFIuwkIga4F4bY2EDjayQgvnSry6uvF7g8HEFsODDS1vm7ZZv4sLi1Og0PV3yWdmi6E5Mysi26sb32JoDnsf288nJ/b3Wc2siiArs4ozy4gaAQQaEyh0HWY2EEAAAQSOFNBah2lgKc1UrQmjlIuwEGiSQGzPbquZFVowV6xmVijU6HO8la0lcHBVlmloecormvRebtIt4FT9rQtL8qwsc2ZWOMMuww6VXquJZf3090mA8991JxbRIYBA1gJO1eGsA+RCBBBAwOUCWuswDSyliac1YZRyERYCzRaIfbXV2l5oNbQWzsv4PG/HKuubDM0WQ3NmlsfLgdsZ0YrkAg3198s9ZothVN5bG5VlGzOfl9WptcdqYo3rn9hm6GFhVpFkG2EigEAqAQ11mJlBAAEESllAax2mgaU0K7UmjFIuwkLAVoHo5xutZpY5Myu0bHHGZ/u69ZDgSQe3GY4em/F6LtAtoK3+frwlJgvWRWTh+qis+bLx87KMbLd2h1dmndCPZVm6s43oEECABhY5gAACCOgT0Pb34UNCNLD05YoVkdaEUcpFWAjkTSCy7pPEmVnz35XIx6syvsfXp7+1KstsMQwMG5Hxei7QJ6C5/q7cHLMaWYvWmcPfM6/M6tneI+MG+K1zs0YfQzNLX7YREQII0MAiBxBAAAF9Alr/PkwDS1+u0MBSOieEhUB41YqDZ2a9K5FP12UECRw7LHn4u7//oIzXc4EOAa3/wj5ax2wtXLQ+ajW0NmzPvDKrT5U3eQD8iF40s3RkG1EggAANLHIAAQQQ0Ceg9e/DNLD05QoNLKVzQlgIfF0gvPR9qZ+fOPw9+sXnGXECI463mlllJ00QX89jMl7PBc4JaP0XdmMiH2yIyoK1iW2Gm3c1/k2G5jn9uxzeZji0B80s57KNNyOAAA0scgABBBDQJ6D178M0sPTlCg0spXNCWAikFIjHE1sMrTOz5kp0+1cZoYJjT5bgmHESPGEczayMWoW/QOu/sLOVOLQqa+G6qJjD4DN9BnX1Jg5/7+8T85/5IIAAAk4LFHsddtqP9yOAAALNFdBah2lgNXdm83S/1oTJ03B5LAKuEIjX11mrskwjyzS04tX7Mo4rMGqMlJ1wkgTHnCS+vv0zXs8F+RdwS/2NxSVx+Pu6xDbD7fsyr8wyq7HMtxiaH7NKiw8CCCDghIBb6rATdrwTAQQQsENAax2mgWXH7ObhGVoTJg9D5ZEIuFIgvm+v1cQyWwxDpplVX59xnObQ98CYk6yVWYFBQzJezwX5EXBj/Q1FxGpiWT9rI7LrQOZmljkny6zKMgfAm/Oz+CCAAAKFEnBjHS6UHe9BAAEE7BDQWodpYNkxu3l4htaEycNQeSQCrheIfrXN2mZ4aGVWNgP2Dx6a2GY4ZhzfZpgNmI3XuL3+1oTi1qqsQ1sN99ZkbmaZbzA0jSzzjYbmmw35IIAAAvkUcHsdzqcdz0YAAQTsENBah2lg2TG7eXiG1oTJw1B5JAIlJWAOfA8tXpD4eX+BSCSccfz+fgOtVVlWM2vkmIzXc0HzBEqp/lbXiSz82jbDmsspkQAAIABJREFUA/WZm1kn9PPJ2L4+GdPXJ706sDKrednG3QggkEqglOowGYAAAghoFNBah2lgacwWEdGaMEq5CAuBohSIbd9mNbHq358v4cXzJV5bm3Ec/t59ktsMTUOLj/0CpVp/9xyIJ7cZmrOz6jP3VmXUMT4Z0yfRzOrfmWaW/dnIExEoTYFSrcOlOduMGgEENAporcM0sDRmCw0spbNCWAjkTyC2e5eErVVZ863VWbF9ezO+zNe9Z3KboVmhJf5Axnu4ILOA1n9hZ47cvit2VJtm1uED4CPRzM8+trvXamad0M8vQ7vTzMosxhUIIJBOgDpMbiCAAALOCmitwzSwnM2LtG/XmjBKuQgLAVcJxKurJbQ40ciymlk7d2Qcn7eqs7XN0HyjoTkI3lNRkfEeLkgtQP090mXb3sTKLLMqa9G6qGTeZCjSr3OimWV+RvfxkWoIIIBATgLU4Zy4uBgBBBCwXUBrHaaBZftU2/NArQljz+h4CgIIZCsQr6tNnpdlVmhFt32Z8VZvu/YSMAfAn3CStULL27pNxnu44LAA9Td9NnyxOyaLPzU/EVn8WVTMtxtm+nRv57FWZR3aahign5WJjN8jUPIC1OGSTwEAEEDAYQGtdZgGlsOJke71WhNGKRdhIVASAvFIxGpmHdpqaA6Ez/TxVFZKcEyikWU1szp0zHRLyf+e+ptdCphthks+i1qNrMWfRmVfbea1WVWVHuu8rOMPbjVsVZbdu7gKAQRKS4A6XFrzzWgRQECfgNY6TANLX65YEWlNGKVchIVASQokv83QrMza8GlGA095RaKRdcI4a4WWr3PXjPeU4gXU39xnfX9d3GpkLfkssTrrq32Zm1mtKxLNrENbDTtUenJ/MXcggIArBajDrpxWBoUAAkUkoLUO08BSmkRaE0YpF2EhUPIC4RUfWN9oaA6Bj6z7JKOHx++3mlnWVsPjTxRfz94Z7ymVC6i/zZvpSEysFVmmkbVkQ0w27YhlfGCZX2TMoW2GfXzSrR3NrIxoXICAiwWowy6eXIaGAAJFIaC1DtPAUpo+WhNGKRdhIYDA1wTCqz9MbjMMf7QyK5vAsBESGHWCBEaOkeCI0Vnd49aLqL/2zuzyjYlthmZ11idfZvF1hiLJ87JO6OuXY6poZtk7IzwNAf0C1GH9c0SECCDgbgGtdZgGltK805owSrkICwEE0ghE1nyc/EbD8IqlWTn5uveUoGlmjRpjNbS8bdpmdZ9bLqL+5m8mP/nSbDFMrM5a8XnmlVkmkuN6+g5uNfTK4G6cAJ+/2eHJCOgRoA7rmQsiQQCB0hTQWodpYCnNR60Jo5SLsBBAIAuByGfrrG2G1iHwHyzK4g4RT4sWEhh5ggQPNrP8ffpldV8xX0T9LczsbdxxsJl18BD4WOZjs2RgF6/1jYbH9/HKiF40swozU7wFgcILUIcLb84bEUAAga8LaK3DNLCU5qnWhFHKRVgIIJCjQOTzjclGltXMqq/P6gn+wUMlOHpssqElHvdt76L+ZpUKtl60bW/iEHhrddZnEanJIh17d/Qe3GrolVHH+CVAP8vWOeFhCDgpQB12Up93I4AAAnq/VI4GltLs5F/cSieGsBBwoUBs105rRVZ46fvWP2Pbv8pqlL4uXa3VWWaroVmh5W3fMav7tF9E/XV2hvbUxGVJspkVlV37My/N6tDKIyN6+2REL6+M6u2X7u3d11h1dlZ4OwKFFaAOF9abtyGAAAJHC2itwzSwlOaq1oRRykVYCCBgl0AkckQzK7J+bXZPDgYleKiZNfoE8fcbmN19Cq+i/uqZlPqwaWbFkquzvtid3blZw3p4ZeQxfquhNbKXT7xePWMiEgQQyCxAHc5sxBUIIIBAPgW01mEaWPmc9WY8W2vCNGNI3IoAAkUoEPl41eGG1tLFWY/AP3BwsqFlVmh5/IGs73X6Quqv0zOQ/v1mZZa1OuuzqKzfll0zq6q1R0aZ1VkHV2h1bUs3S+8MExkCCQHqMJmAAAIIOCugtQ7TwHI2L9K+XWvCKOUiLAQQKIBAdMvmw82sJYskvr86q7d6O1YdPgh+1BjxdeqS1X1OXUT9dUo+t/eu2myaWTFZtjEqyzdFs77ZNLJGmpVZx/hleE+aWVnDcSECBRSgDhcQm1chgAACKQS01mEaWErTVWvCKOUiLAQQKLCAaV59/dys6Bebs4rA4/NJYNQJEhiZODfLP2hIVvcV8iLqbyG17XnXl3viViNr6Yao9c+dWZybZd7cta1HRpqG1sEVWlWVnJ1lz4zwFASaJ0Adbp4fdyOAAALNFdBah2lgNXdm83S/1oTJ03B5LAIIFLlAeNmSZEMr/NHKrEfj79v/iIaWp7wi63vzdSH1N1+yhXluJCqy1FqVFZNlGyLy0Zbsthr6vHK4mdXLK0N78LWGhZkx3oJAQwHqMFmBAAIIOCugtQ7TwHI2L9K+XWvCKOUiLAQQUCQQ+XTdEVsNJRLOKjpP23ZSZlZnDR8t/hGjxN+rT1b32X0R9dduUWeft3FHYpuh1dTaGJN9tZm/1dBE3LODN/GthgcPg2/XktVZzs4kby8lAepwKc02Y0UAAY0CWuswDSyN2cLhlUpnhbAQQCBXgdiO7Uc0s2K7dmT9CP/goRIccbwEho+SwIjRUqjVWVr/hZ01HBemFaipj39tdVZU1n+V3eqsMr9Yh8Af2m44qCtnZ5FmCORTgDqcT12ejQACCGQW0FqHaWBlnjtHrtCaMI5g8FIEEHCFQLy+XsJL3080tD54XyIb1mc9Lm+bdhIYYRpZx1vNLP8x/bK+N9cLqb+5ihXv9Wu3Hrk6qy6c3eqsPlXe5LcamhValeXFa0DkCGgUoA5rnBViQgCBUhLQWodpYCnNQq0Jo5SLsBBAoAgFIqs/lHrTzFr6voSXf5DTCPwDB1tbDa0VWmZ1VouWOd3f2MXUX9soi+pBew7EZZk5N2tj4iD4z3dmtzqrRZnH+lbDQyu0+ndmdVZRTTzBqhSgDqucFoJCAIESEtBah2lgKU1CrQmjlIuwEECgyAWimzdJePkSCa1YKpEPl0n0q61Zj8hb2dpqYlmrs8z5Wf0GZH1vqgupv83ic83NqzabZlbEOgzenJ8Vy66fJX07eWV4T68M7+Wzfjg7yzUpwUAKKEAdLiA2r0IAAQRSCGitwzSwlKar1oRRykVYCCDgJoF4XMIrlkp45bLEPz9cKvFQKOsR+vsNtBpaifOzRounsjLre82F1N+cuEri4q/2xo5YnbVtb3ZbDYN+keE9TSMr0dA6riffbFgSCcMgmy1AHW42IQ9AAAEEmiWgtQ7TwGrWtObvZq0Jk78R82QEEEAgtUBs965kI8s0syLr12ZN5W3ZSvxmdZa13XC0+AcMzngv9TcjUUlfYFpXyzYkthma1Vkffh7N2qNLG09yZZZZpdW9PdsNs8bjwpISoA6X1HQzWAQQUCigtQ7TwFKYLCYkrQmjlIuwEECghASin62zthomVmctk5y+2bBP/8R2w+GjrBVanjZtG8hRf0somWwY6he747I02dCKyq792a3OMq8e0t1rrco6tN2wRdCGgHgEAi4QoA67YBIZAgIIFLWA1jrsygbWgQMH5OWXX5YnnnhC5s2bJ9XV1TJq1CiZNm2aXHPNNVJVVdUgmVasWCFTp06VtWvT/3/2586dK+PHjz/i3vr6epk+fbo88sgj1rsCgYBMnjxZbrzxRpk0aZJ4vU37/65qTZii/lNI8Agg4DqBeCRsnZl1uKG1VLI+rKi8wlqVdWi7oX/QEMuH+uu6NCnYgMLRuHz4eUxWbIom/xnLsp9VWeE5YrvhwC5N+/tDwQbLixDIowB1OI+4PBoBBBDIQkBrHXZdA2vbtm1y8803y5///GeprKyUkSNHSllZmdWY2rhxo4wYMUJ++9vfykknnXTEtL3yyity4YUXNjqVRzewTPPqnnvukV/84hfJd4XDYVmwYIH13++66y654YYbxO/3Z5EiR16iNWFyHgg3IIAAAgUUiG3/SkJmm+GHS62mVnTjZ1m/3d+7j7XV8PPKtlLfb5CMnHRq1vdyIQKpBLbvi8mHmw83tDZsz/IkeBHp3fHwQfBmu2HHSg/ICJSMAH8PLpmpZqAIIKBUQGsddlUDKxKJyO233241jr773e/KL3/5y+RqK7Mq695775U77rhDLrjgAnn44YelU6dOyXS5//775Uc/+pG1csv8PpvPs88+K9ddd51MnDhRfv3rX0vv3r0lHo/L4sWLrSba1q1b5amnnmqwaiubZ2tNmGxi5xoEEEBAi0Bk7cdHHAgf27snq9Bifr+UjxwjgWEjJDB0hPiPGyEefyCre7kIgXQCa7eaM7NMQyti/XNPTXbLs3xec3aWV47rcaip5RXzv/FBwK0C/D3YrTPLuBBAoFgEtNZhVzWwzAqryy67TKLRqDzzzDPSp0+fI/Jj3759VmPp8ccflxkzZsgZZ5xh/b6urk5uvfVWmTlzprzwwgsyfPjwjHm1e/duazuiWW310ksvydixY4+4xzzfbEm8+uqrrVVaZhVYLh+tCZPLGLgWAQQQ0CQQr6u1zsw6dHaW+ZbDbD/etu2sZpZ/yPBEU2vIcdneynUIpBSoD0tiq+HmmCzfFJWVORwGb1ZjmVVZh87OMqu1+CDgJgH+Huym2WQsCCBQjAJa67CrGlgG+ZZbbpGhQ4fKfffdJxUVFQ1y5c4777S2/D355JNy+eWXW783zagrr7xSzCots2KqW7duGXPMvOv888+XKVOmWKuvzJbBr3+2b99uNdNqamrk6aeftlZn5fLRmjC5jIFrEUAAAc0C0a1bDp6f9YH1z8jmTVmH6+3cxVqZZZpZweGjxHdMv//f3rkAx1Xd9/+3u3rYkiXLkiW/8BMbOyYBU1MS/nRgWkimlNC0CeGVtISQ8GigadKGpqQJbTNAhkyThkcChMykDVCghdCUTDuU/BPyDxPaEsAmPIzftiTLliVZT1uP3f3P79y9q5Us2Xfv3t09d+/nzuysHvece87n/PTT3e/9/X7Hc1tOhMBMBLr600bQcutntfd6TzfUelmOmBU3dbS0nhYHBMJMgPvgMK8eY4cABCqBgK1+uKIErJMZikZmffnLX5a77rprioD19ttvmwLv733ve+XP/uzP5Fvf+pY89dRTpjuti/XZz37WRGXFYpM3hE888YRceeWVJmVRX7m/03ZHjx41YtqDDz4oMxV/P9lYbTWYk42b30MAAhAIK4Hxt34tE79+Tbr/38+kdtd2iR876nkqiRWrpMaN0PqN35RE22LPbTkRAjMReLszJVv3TwpaQ8e8pRvqToZuZNZ7lsdl47IEgCEQOgLcB4duyRgwBCBQYQRs9cORErB2794tV111lWgqoRZ510gtPX7+85+bHQN1p0KNmKqrqzO1szQlcdu2bSa6SmtkXXPNNdmC7G7NLI30UqFqpmOmaC+vdm2rwXgdP+dBAAIQCCsB9b8qXp1eHZPx17fIxBtbZOz1LSJp7xExVes2SPXpZ0jNps1SfdZvSqx+XlhxMG4LCAyPOtFZ7g6Hb3V6t0VNN3zXsrhsXJqQjcvi8u7lCFoWLClDOAkB7oMxEQhAAALlJWCrH46MgKXpgbfeeqt8+9vflttuu80Uc3d3B9QoKd0tUNP8NB3w4osvlng8LloU/umnnzbtxsbGTNTW7/zO7xhL8iJOeTlnNrO01WDK+2fE1SEAAQgUn8BM/jd1uFu0Ztb4r7eY18SObd4HEos56YbvOdOIWTW/MbVmoveOOBMCDoGOXhW0JmRrZofDriPeorO0bXO9ClqOmKXC1pkrELSwK/sIcB9s35owIghAIFoEbPXDkRCwVLzSnQn1pSmBKlgtWrTIWGAqlTLRVVr0XXch1Ait3HRA3VXw4YcfNrsNfuITn5D77rtP6uvrEbCi9ffLbCEAgQgR8PIPO9m+b3J3wze2SrJjv2dCsTlznULwZ/6GEbOq1m/03JYTITATgV9nhKzXMymHx8a9c2qqmxS0VNTatBJByzs9ziwWAS9+uFjXpl8IQAACEBCx1Q9XvIDV29tr6l5p5NUll1xiIqzyLaiuaYRXXHGFidh6/PHHZe3atSUTsPjjgQAEIAAB+wnUdO6XObvekZrdO6V2zw5JDA16HnSyfp6MrVknR09dL6NrN8h4q/OAhQMCfggMjyVkd1+d7O6bK3uPzJV9/cdvaHOifudWJ2Vl0zFZ3jgia5qPyqnNI36GQRsIQAACEIAABCqAwObNm62aRUULWFrDSutT/fCHP5SPfvSjJtJq2bJleS9AT0+P2bGwq6tLtHj7+vXrTRSXph0+8MADcsMNN8zYp5tCqKKXCmD5HK7imU8bzoUABCAAATsIqIg1Z8c2qd27S2p375DY+JjngSWbmuXY2vWOoLXuXZJsaPTclhMhMJ1A79FqI2TtPaKi1hw5MDgnL0i1CUfQWtl0VNY0jyBo5UWPkyEAAQhAAALhJoCAVaL1++Uvfyk33XSTbNmyRW655Ra54447TDH2mQ5NIxwcHDS/19pX04/u7m65+uqrRd9dAYtdCEu0kFwGAhCAQIkJBB4ynUzK+Gsvy9gr/yPjr78m42++nteMEqvWmFTD6vecJdXv2STxpgV5tedkCOQSaO9NiaYcvtGelDfaU7L3sPeC8NrPnGoxOxu++5S4nLkyQcoh5lUUAoH74aKMkk4hAAEIVC4BW/1wxUVgac2qn/70p/LJT35SNH1QhSutX1VbWzujdWmUlopTKmA9+eSTsmHDhuPO27p1q1x22WVy6qmnyg9+8ANZuHChyQm99NJL5aKLLjJpidPFsc7OThO1pcXfH3vssbzTFm01mMr9E2VmEIAABBwCxfa/6eEhGX/1ZRl79X9lfMsrMrFnZ17oE8tXGSGr5gwVtM6S+KLFebXnZAjkEtjX4+xw6ApaHX35CVo1VWKKwp+5HEELywqOQLH9cHAjpScIQAAClUnAVj9ccQLWCy+8INdcc40RpO6991658sorZ4yqcs1MC7zffPPN8v3vf18eeugh+dSnPjWliLvuRPi1r33N1NHS1+233y6JREL6+vrkuuuuk5deekmeeeYZOeecqbtKPffcc0b0uvbaa+Xuu++eVUCbzdxtNZjK/PNkVhCAAAQmCZTa/yZ7uo2gpVFa+p48eCCv5Ui0LTaClvM6SxIrV+fVnpMhkEtg96GUvLo3KW90OFFa3QPedzjUfqriIqcvR9DCqgojUGo/XNhoaQ0BCECg8gjY6ocrSsDSFD+tR/X888+b2lTTdxSczaxcsam5udlEU1188cVG9BodHTWi1pe+9CXZuHGjib5at25dthutbaXRXeeff77cc889smbNGtEIsJdfftmkLe7bt88Ufdff53vYajD5zoPzIQABCISNQLn9b7Kz3Uk3zERppQf680IYb5yfFbNU1GKXw7zwcfI0AjsPOoLW6/sdQatvOD9BKx4Tec+KhGxakZD3LI+bV1UiBmcInJBAuf0wywMBCEAg6gRs9cMVJWA9+uij8vGPf9yTrT3yyCMmxU8PjbJSweu2224zkVtnnXWWtLS0yPbt20VTDM8880z5zne+I+eee+6UvjV668477zQvTSHctGmTjI+Pm6gs/V5/roXedffCfA9bDSbfeXA+BCAAgbARsM3/TuzcLuNbfiVjW18xKYfpwYG8kMZqarL1s6oyUVqxGeo95tUpJ0eWwLYDKXltb1K2ZKK0ho7lJ2gpuI3LVMhKyBkrEnLG8rjU1SJoRdagZpm4bX6Y9YEABCAQNQK2+uGKEbC01tQXv/hFs9OglyNXwNLzNXJKa11p2qFGcKlwpULW5ZdfblIFW1tbZ+xWo7SeffZZefjhh+XFF1+U6upqufDCC00B+QsuuOCE6YsnGqetBuOFLedAAAIQCDMB2/1vcs9OGdvyioxnBK3Ukb68cVedfkY27bDmjN+Q2Ny6vPugAQSUwJsdSdmyLyWv7UnK6+0pGR3PX9Bau8iJzFJBS4WtBfUIWlG3Ltv9cNTXh/lDAAKVT8BWP1wxAlalmZCtBlNpnJkPBCAAgekEwuZ/J/btlvEtrxpBa2Lrq6I1tfI9qk49bUraYby5Jd8uOB8ChoDucKgRWq/tmTDCVip/PUuWt+QKWnFZPP/4HaLBXdkEwuaHK3s1mB0EIBBFArb6YQQsS63RVoOxFBfDggAEIBAYgbD732THfpNqqIKWRmqlug/mzSaxbHk27VDraCWWnpJ3HzSAgBLYsk/TDVPy+n5np8PRify5tDXGpqQcrliIoJU/xXC1CLsfDhdtRgsBCEDgeAK2+mEELEut1VaDsRQXw4IABCAQGIFK87/JAx2OoPX6q+Y92dWZN6t4S+uUnQ6r1qzNuw8aQEAJbO9yxayU/Lo9KYcH8w/RaqpTQWsy5XDdYgStSrOuSvPDlbY+zAcCEKh8Arb6YQQsS23PVoOxFBfDggAEIBAYgUr3v6lDXVNqaOmuh/kesbp6qdY6WqefIaae1sYzJFZbm283nA8B6epPy6/3J42YpemHuw+l8qYytyZX0IrLu09J5N0HDewiUOl+2C7ajAYCEIDA8QRs9cMIWJZaq60GYykuhgUBCEAgMAJR87+pnsOTKYdbX5Hkvj2+WFatXT8pam18jyQWL/XVD42iTWBkVOT1/RNGzHqjXaO0UpLMs5CWbrJpdjk0LydSqwpNK1SGFTU/HKrFYbAQgEAkCNjqhxGwLDU/Ww3GUlwMCwIQgEBgBKLuf1N9vdn6WROvvyoTu3f6YhtvXjg1Sutd7/bVD40goDsdumKWRmodGc4/7fBdSydTDlXQqidg0GrDiroftnpxGBwEIBAJArb6YQQsS83PVoOxFBfDggAEIBAYAfzvVJTpgX4Z2/pKNkprYud2f6zjcZNqaNION77HvMebFvjri1aRJtDe60RmaeqhClv7evJPO1y5MC4qar1rWUI2LovLmjbqaNlkVPhhm1aDsUAAAlEkYKsfRsCy1BptNRhLcTEsCEAAAoERwP+eGGV6ZFjG39hqXhP6/uZWSY+O+uKvuxvm1tKqWk1xeF8gI96ofySdSTlMmt0O3+zIX9CqrZKsmLVhaVw2LkvIgvpYxMmWb/r44fKx58oQgAAElICtfhgBy1L7tNVgLMXFsCAAAQgERgD/mz/KiR3bJkWtN1/3tdOhXjVWV2eitNwILRW3YnPm5j8gWkSagJbMeiNTFF4FLY3SGjqWf9rhkqa4bFgaM2KWRmppxBZHaQjgh0vDmatAAAIQmI2ArX4YActSm7XVYCzFxbAgAAEIBEYA/1s4ylTv4alRWm/92nenVaeuy6YemrTDJct890XD6BLY052TdtiRks6+/KO0lN67ljnRWU76YVwWz0fUKoZV4YeLQZU+IQABCHgnYKsfRsDyvoYlPdNWgykpBC4GAQhAoAwE8L9FgJ5KmVRDk3b45uvmPXWkz9eF4s0tToRWpp6WilocEMiXQN9w2kRpaXTWG5ki8fn2oec3z4uJm3K4calGbMWltprUQz8sc9vghwslSHsIQAAChRGw1Q8jYBW2rkVrbavBFG3CdAwBCEDAEgL439IsRLKzfUqU1sTuHb4vXLXhdKnOvPTrxCkrfPdFw+gS0NpZuaJW71D+aYdK79Q2pzj8uzLphysWEqWVr1Xhh/MlxvkQgAAEgiVgqx9GwAp2nQPrzVaDCWyCdAQBCEDAUgL43/IsTHpkxERpuRFaGqWVPnbU12Bi8xqMoOUKW/rOjoe+UEa60YEjKmhNilo7D/lLO6yvjWVTDt30w4a5RGmdyLjww5H+02PyEICABQRs9cMIWBYYx0xDsNVgLMXFsCAAAQgERgD/GxjKgjua2Lk9m3po0g4PdPjuM7F4aY6gtVGqN7xbpKrKd380jB6B0XHJphs6kVpJGRnzx+GUZqc4vKYcaj2t05Yk/HVUoa3wwxW6sEwLAhAIDQFb/TAClqUmZKvBWIqLYUEAAhAIjAD+NzCUgXeU6u1xIrQy9bRU1CrkqFq7PiNqOYJWYtWaQrqjbQQJ7D40WUNLUxDbe/1FacVjIqcticv6JQlZr+9LE7JqYXSjtPDDEfxjYsoQgIBVBGz1wwhYVpnJ5GBsNRhLcTEsCEAAAoERwP8GhrIkHU2885ZMbHtLxt95U8zXO7f7vm5szlyp2rDRiFo1G95t3uMLW333R8PoETgyosXhM2mHmeLwaX+ltKS2yhG1NixNyGmLHVFr2YJoiFr44ej97TBjCEDALgK2+mEELLvsJDsaWw3GUlwMCwIQgEBgBPC/gaEsT0cTE0bIGt/2poxve0sm3nlTkvv2+B6LCli5gpYKXCp0cUDAK4E3O5LyZkdm18OOpPQM+lS0RGTeHJmM0lqSMAJXW2PliVr4Ya/WxXkQgAAEikPAVj+MgFWc9S64V1sNpuCJ0QEEIAABywngfy1fIB/D02LwjqilgpbzSnbs99GT00RTDTXlsDoTraWpiBwQ8Eqgqz8jZrUn5a2OlGw/mBK/UVp6zeZ5MSdCK5N6uH5xXJrqwy1q4Ye9WhPnQQACECgOAVv9MAJWcda74F5tNZiCJ0YHEIAABCwngP+1fIECGl56aNARtTIpiEbUOnjAX+9VVUbQMumH6zZI9dr1kli52l9ftIokgR0HU/LOgaRs70rJ9q60vNOVlKS/clqG36L5Whg+JhsyUVqahlhXEx60+OHwrBUjhQAEKpOArX4YActSe7PVYCzFxbAgAAEIBEYA/xsYytB1lDrSm6mnlYnU2vaWpHoP+5pHrLpGqtaeJom1p4lGaKmoZSK1Euw25wtoBBvtOqRilvNSQUvfxyb8gzilWaO0YiYF0a2tVW2pOeKH/a8zLSEAAQgEQcBWP4yAFcTqFqEPWw2mCFOlSwhAAAJWEcD/WrUcZR9M6nC3qaOVm36Y6j/ie1xVq9caISvdhCr9AAAgAElEQVSxdl1W2IrVz/PdHw2jRWDv4YygdcBJPVRR6+iY/5paq1szReJzorVsIIoftmEVGAMEIBBlArb6YQQsS63SVoOxFBfDggAEIBAYAfxvYCgrtqNU1wEn9dAIW2+aqK30yLDv+SaWLDNiliNsnSbVa0+TeAu7H/oGGrGG+3sykVoZQUtTEYdH/UNYuzgu6xYl5NRFMVm7KC7rFsdlTnVpa2rhh/2vHy0hAAEIBEHAVj+MgBXE6hahD1sNpghTpUsIQAACVhHA/1q1HKEZTLJ9n0y887aMb39Lktu3GYGrEFErvqA5K2o54tZpkli2PDQ8GGh5CXT2paekHmqk1sBR/5Famn6oQpYKWipsqcBVzELx+OHy2g9XhwAEIGCrH0bAstQ2bTUYS3ExLAhAAAKBEcD/BoYy8h3pTocT29/OClsT27eJFo/3e8Tmzp0iapli8aeu89sd7SJG4GC/Uxw+W1frQEqOjPgXtRY2uBFaiaywtaQpHghV/HAgGOkEAhCAgG8CtvphBCzfS1rchrYaTHFnTe8QgAAEyk8A/1v+NajkESQ720WFrIntugPi25Lc/rakBgf8TzkWy4ha04rF19b675OWkSHQPehEaplC8QeSorshHh70L2rNmyOydlEiG621dnFCVi3MP/0QPxwZE2SiEICApQRs9cMIWBiMpQQYFgQgAIHyELD1H3Z5aHDVUhBIdnXKhNbUyhG20gP9BV06sXylVJ16mlSduk4Sa9ZK9ZrTJN7aVlCfNI4GgSPDadl+MCk7D6aNoKXiVntvyvfkq+IiWlfLqaflRGvp9/rz2Q78sG/cNIQABCAQCAFb/TACViDLG3wnthpM8DOlRwhAAAJ2EcD/2rUeUR1N6uABGd+uEVpOPS2N1kr39xWEI944PyNorZOqNeuyX8fiwaR9FTQ4GltN4Ni4E6mlgpYKWypw7ejyL2rpZDUySyO03ELxGrmlEVx64IetNgcGBwEIRICArX4YActS47PVYCzFxbAgAAEIBEYA/xsYSjoKmECq+6ARsky01o5t5j3V11vwVapWnZqN1DJRW2vWSby5peB+6aDyCaiINT1aS8Uuv4fW0NIi8XXJLlnWOCof+D+nSVtj/imIfq9POwhAAAIQsPtBAgKWpRbKByhLF4ZhQQACFU8A/1vxS1xRE0x2H5Lkjrez9bRU4Er1Hi54jrGmBVKdSUFUQSuhEVtr1hbcLx1UPgFNN5weraVpiX6P+tqYrGmLy+rWuKxqnfx63hyELb9MaQcBCEDgZARsvR9GwDrZypXp97YaTJlwcFkIQAACJSOA/y0Zai5UJAKpnm6Z2PGOTOzU13ZJ7t4hE/v2FH41LRhvxKy1WXErsXqtxJsWFN43PVQ0AS0M79TTcgrFaxrigSOFpSC2NsZkTWtcVrfFswKXfo2sVdGmxOQgAIESEbD1fhgBq0QGkO9lbDWYfOfB+RCAAATCRgD/G7YVY7yeCIyPyfjO7ZOCVkbcSo8Me2p+opPiLa05xeK1ttZpkli5uuB+6aCyCQwdE9lxMJmN1trRlZQ9h/1Harm03EgtfTeRW21xWTyfOm+VbU3MDgIQCJqArffDCFhBr3RA/dlqMAFNj24gAAEIWEsA/2vt0jCwIhBIdR2QiV3vGHEruWuHTOzaLsmO/YVfKZEwolbVmpydEFedKrH5TYX3TQ8VS2AiJaY4/P/93z3SOVAjg9Iiuw+lZHi0sCnX1cSMkJUraq1eGJOGucRrFUaW1hCAQKUSsPV+GAHLUouz1WAsxcWwIAABCARGAP8bGEo6CimB9LGjjpi1c7uM78qkIe7aIfrzQo/4gmZJrFojWjhe36sz77H6eYV2TfsKIjDdDx/qT8mu7pTs6U7L7u6U7DqUMu/pAgO2FjbEJkWtnHTEOLpWBVkTU4EABPwQsPV+GAHLz2qWoI2tBlOCqXMJCEAAAmUlgP8tK34ubjEBjcwyEVq7djjpiLveEY3gCuKIt7ZlRS2zK2JG5JLa2iC6p4+QEfDqh1XE0gitXFHrYH+BqpaIrFw4WVfLLRyvOyRyQAACEIgKAa9+uNQ8ELBKTdzj9Ww1GI/D5zQIQAACoSWA/w3t0jHwMhDQGloaqaUF402xeI3a2rldZHwskNEkliybMWJLEolA+qcTOwkU4odHxuQ4UUtFrsFjhQlbtdUiqxbGjbi1oiUuK1v1PSanNCNs2WlFjAoCECiEQCF+uJDrnqwtAtbJCJXp97YaTJlwcFkIQAACJSOA/y0Zai5UwQR010NX0DLi1t7dkuzqDGzGieUrj4vYonB8YHjL3lEx/HD3YNoIW076YdKkI2paYqqwzRClKi4ZMcsRt1YujGXeEbbKbkgMAAIQ8E2gGH7Y92ByGiJgBUGxCH3YajBFmCpdQgACELCKAP7XquVgMBVEID06KhN7d0tq327znnTf2/cFM8tYbIqo5dTaWiOJZcuD6Z9eSkaglH5472EnDVHFLPe960hh0VouqBUL4yZqSyO1jLjVGpeVLXGpIoCwZLbEhSAAAX8ESumH8xkhAlY+tEp4rq0GU0IEXAoCEIBAWQjgf8uCnYtGmEA6mTRilonS2rdHJvbuyghce6Tg8BgRiVXXTElDNMLWilWi6YkcdhIotx8+OuYUi9+tReMz4taeQynpPxqMsLVsQVxW5ERqOZFbcZlTbed6MCoIQCB6BMrth2cjjoBlqS3aajCW4mJYEIAABAIjgP8NDCUdQaBgAipoOaKWRm3tygpcMj5ecN+xqmpJqJC1fIUklq9yRC1NTVyxSqR2TsH904F/Arb64b7htOw5rKJWUvbqeyYVcXg0GGGrrTGWidLSiK2EU29rYUwa5rAton9roiUEIOCHgK1+GAHLz2qWoI2tBlOCqXMJCEAAAmUlgP8tK34uDgFPBFIHOqaJWk5KYnpkxFP7k50Ub12UFbRU5Kpavkriy1dKYmHryZry+wAIhM0Pa30tjdDao+mI3SnZ050yAtex8WCErZZ5MScNsTUjarXEZHlzXFoaELYCMDe6gAAEZiBgqx9GwLLUXG01GEtxMSwIQAACgRHA/waGko4gUHICqe6DTvqhidiaTElMDw4EMpZYXV02Wit+yoqMyOVEb0mcot2BQBaRSvHDB46omOWkI6q45YpcyQILx7uc59aI2QXReTmi1iktztf1tYhbQdkj/UAgigRs9cMIWJZao60GYykuhgUBCEAgMAL438BQ0hEErCGQ6u3Jph86aYmOwKU/D+rQYvGagphNR1yx0kRuxRrnB3WJyPRT6X54f29OGuKhpElL1GLyQR4L6mOTwpYRtRxhS98TaK1BoqYvCFQkAVv9MAKWpeZmq8FYiothQQACEAiMAP43MJR0BAHrCaQHB42YNZ7ZFdEtIp862BXY2GPzm4yQlcgIWpqKWKVCF7sjzso4in5Ykw1nSkNs7w1W2FLoS5o0UisTsZUjbC2aT9RWYH/4dASBkBOw1Q8jYFlqWLYajKW4GBYEIACBwAjgfwNDSUcQCC2B9OgxSe6djNQyuyRqMfn9e4ObUyLhCFunrJDEslMksXS5xJedIlXLVki8tS2464SwJ/zw5KKNJ9OTaYiZ2lr7epLS2RdMfa1c86hOxHKELTeCyxG75s9F3ArhnxJDhoBvArb6YQQs30ta3Ia2GkxxZ03vEIAABMpPAP9b/jVgBBCwlUA6lTIRWypuubsiuumIkkwGNuxYTY0RtFTYimfeVdgy37ctDuw6tnaEHz75yqTTIvt7U6IRWh29afOuqYntPSnpGQpe3GqY60ZsZYStTK0tTUmsrTr5eDkDAhAIFwFb/TAClqV2ZKvBWIqLYUEAAhAIjAD+NzCUdASBSBFIduzPilvje3eZiC19pY8GszOiCzNWVW0itVyBKytsqdC1eElFMMcPF7aMx8bFEbR6UtLR54hbKmy196Vl8Gjw4lZrg4paGr01tdaWilscEIBAOAnY6ocRsCy1J1sNxlJcDAsCEIBAYATwv4GhpCMIQEBEkoe6HDEruzOik46YGugPnk8iMUXYyhW6EkuWBX+9IvWIHy4SWBHpP+pEaZnIrT4xIpfzdVpGx4MVtzTpcCZhS3dLbGkgJbF4q0zPECicgK1+GAGr8LUtSg+2GkxRJkunEIAABCwigP+1aDEYCgQqmED6SJ9opFaqo12SnfslmXmfaN8vMnos+JnH4iYFsWqZ1tpaLomlp5hC8u578Bf03yN+2D+7Qlp2D6RnSEt0UhSDPubWqLg1GbGlopYTwRWT+lrEraB50x8E8iVgqx9GwMp3JUt0vq0GU6LpcxkIQAACZSOA/y0bei4MAQhkCKR6urOClitsJdv3G6ErffRoUTgZMStH0IovXZaJ5lousXhpU8Hww0VZ4oI6bXfrbE1LS+weDF7cWlDvFpCPyfJpaYmJ0ppiQcxoDIEwE7DVDyNgWWpVthqMpbgYFgQgAIHACOB/A0NJRxCAQBEIpHp7shFbqc52mWjfJ8nOdtEaXOmR4SJcUSSxeOkUccvdNVHfpao68GvihwNHWrQORydEOvvcQvLO7oiajqg/OzQQvLi1pMnZFdFEbJmXI3Ytmk/UVtEWmY4jScBWP4yAZak52mowluJiWBCAAAQCI4D/DQwlHUEAAiUmkDrSJyktJj9N2NLv00ODRRlNom2xszviEk1JdIvLOzsoxmrn+LomftgXNusajSfFiFkdvUmThtjRl8oKXAf7U4GOtzqhReRjsrQpLovnx2TJAkfU0q8XN8WlribQy9EZBCqegK1+GAHLUtOz1WAsxcWwIAABCARGAP8bGEo6ggAELCKQ7j8iEypuZQQufdcILvM+OFCUkcZbWnNErcmdEzVVMTa3btZr4oeLshxWdTqREukwxeOd6C0ncssRuA4cCVbc0ok3zp0UsxY3OV+rwKURXfp1bTURXFYZCIMpOwFb/TACVtlNY+YB2GowluJiWBCAAAQCI4D/DQwlHUEAAiEhoDsiGiHrQKckD3Q4KYn6fqBDUt0HizKLWNOCbFqiFpafLCq/XF555x1zzc2bNxfl2nRqN4Fkyk1D1OgtZ4dEFbbae5Ny4EjwaYlKo6nOEbMWZcQt83Umgku/rkrYzYzRQSBoArbeDyNgBb3SAfVnq8EEND26gQAEIGAtAfyvtUvDwCAAgXIQmJjIillG0DrQIRNG4Oo0X6ePBV9UPlVXLxML26RhzVpJLFoi8bZFzvuixeY9VldfDhJc0wICqXSm5lZG1FKBq71XI7ccoatYR8s8TUXMiFw5qYmL5zsRXCXe56BY06RfCGQJ2Ho/jIBlqZHaajCW4mJYEIAABAIjgP8NDCUdQQACESCQ6ut1IrUyEVu5IlfqcHdRCMTmNUgiI2bF2xaLvlTY0p+Z75tbinJdOrWfgEZoaQqik4qokVtO1Ja+ho4VT+BqywhZbs2t3BRFCszbbzeM8HgCtt4PI2BZaq22GoyluBgWBCAAgcAI4H8DQ0lHEIBAxAmkx8cy4lYmNTFH6NIoLhkdLQ6h6uqMoJUbvTUpcGnheUJmioPe5l4Hj6alMyNwuaJWZyYtsau/eOKWVtfSQvKL5zvvbt0t52cxaWmg/pbNdhPVsdl6P4yAZalF2mowluJiWBCAAAQCI4D/DQwlHUEAAhA4IYFUz+HJWlvZCK5OGd23R+IDR4pKL96aSUvMpCea6C2TrqjRXIslNmduUa9P53YR0NREjdwywlamkLx+rYXl9ecjRdJalYLuoGjErQWZHRRV2MqIW5q2OH8uApdd1hKN0dh6P4yAZan92WowluJiWBCAAAQCI4D/DQwlHUEAAhDwRUD9cGxiQs5Y0iaprgOS7OrMee90vh/o99W310bx+U2OkOWmJ2bene8Xi/6eIzoE+kecNERX5NKaW24U18H+4HdNzCU7t8aN4JqswWWiuDIF5+trEbiiY4mlm6mt98MIWKWzgbyuZKvB5DUJToYABCAQQgL43xAuGkOGAAQqioAXP5waGc6IWh3TRC7ne/19MQ+N0MrW3MrU35pScL51UTEvT98WEdBdE93IrU43istEcqVEUxOHR4uXnqgYGuZqBNdUcWvRfHFSFZviUltlESyGEhoCXvxwOSaDgFUO6h6uaavBeBg6p0AAAhAINQH8b6iXj8FDAAIVQCAIP6wRWk7kViZia0okV4ekx8aKSyoeF6215aYkanpirsClX0t1dXHHQO9WENDaWypkafTWwey7k7Ko3x8bL67AtaDeEbdaG0RaG+PS1hiT1sZY5j0uusMiBwSmEwjCDxeDKgJWMagG0KetBhPA1OgCAhCAgNUE8L9WLw+DgwAEIkCgFH441dtjBK6ZRa5OSaeKmxamy6i7JboClyNuTd1RUXdb5Kh8An3DueJWOkfkcn6eLLIpJuIqbKmgFZ8UthococsRu+LSSEm4yjfEaTMshR/2AxUByw+1ErSx1WBKMHUuAQEIQKCsBPC/ZcXPxSEAAQiIDX44eahrat2tQ12SPHhAUocOmneZmCj6SsXq6p2orUVadytnR0Wtw7WwVeIL29hNseirUP4LdA+mpSuTmuhGcGlEl/5Mvy/FMac6JgsbZKrIpQJXw6ToVUctrlIsRcmuYYMfnmmyCFglM4H8LmSrweQ3C86GAAQgED4C+N/wrRkjhgAEKotAGPxwqvewJA92SWqasOV83yXpocGSLIqJ4lrYKomFbeY93tIm8ZaFztfuz4jkKslalOMiKl+pkNXV77xrxJYrbul7z2BpBC6duxaTn0xPzInm0sguTV9siEltNemK5bATP9e01Q8jYPlZzRK0sdVgSjB1LgEBCECgrATwv2XFz8UhAAEIWBGBVegypEeGp0RsucKWE8XVJanD3YVewnN7LTjvCFo5QldG3DKRXCp6LWwViSEueIYakhPHk1p/yxG3ugdS0j0o5v3QQDr7/dGx0olc8+c69bf0tbBBX/HMe0wWznN+Nm8OdmiDedl6P4yAZYN1zDAGWw3GUlwMCwIQgEBgBPC/gaGkIwhAAAK+CETBD6eTyVmjt1yxS8aLXGh+2uokWhyRK2YiuNqyaYq54pemNXJUFoHBYypmpeXQQEoOD4p51+81ddEVusaKnzGbheqkK+a+tNC8HPezODpXUQ3RVj+MgFXUZfffua0G439GtIQABCAQDgL433CsE6OEAAQqlwB+2FnbVF/vjFFcqe6Dkjp8yPy+1Eesrs4RtzJiVzZNMSt4aURXa6mHxfWKTODISFoO5whaKmy537uCV7GLzU+fYvO8mElLPC6Sy43smheTutoig6ng7m31wwhYlhqdrQZjKS6GBQEIQCAwAvjfwFDSEQQgAAFfBPDDHrFpFJcKWYe7JWleKmx1Z17Oz/WVLnEkl6YiTqYrZmpzufW4MmmMWrNLalEXPK50KE7rHT4+kis3VVFTF9Oly1Y0zOpqHIHLieDKSVeclr4YCsAlHqStfhgBq8SG4PVythqM1/FzHgQgAIGwEsD/hnXlGDcEIFApBPDDwa5kuv+IEbImjNjlCluTApf52eBAsBf10Fu8oXGy0Hxu0fmFbVKVEbxi85s89MQpYSGgaYkqZGn0Vu7L/GzI+Vkp0xVdbhrNpQJXc71Iy7yYtDRo2mJMmlX4mhcX/b2+opS2aKsfRsCy9K/dVoOxFBfDggAEIBAYAfxvYCjpCAIQgIAvAvhhX9gKazQ6KsnDh8zr+CiuyZ+XOoQmVl2TLUA/ma6oxegXZWp0ObstSiJR2PxpbQ2BgaNTxS0VtboHp4peek45DlfIaql3BC0jes3LiF4ZoUujvRIVoHTZ6ocRsMph+R6uaavBeBg6p0AAAhAINQH8b6iXj8FDAAIVQAA/bO8ipnqctERNWZyM5spNXzwk6aNHSz6B+ILmTG2uhRJb0CyJZuc9vqBFzO+anfdY/bySj40LBk9Ao7RMBNfQTBFdGbFrKC2pVPDX9tJjU31MZhO53MgujfKqinvprTzn2OqHEbDKYw8nvaqtBnPSgXMCBCAAgZATwP+GfAEZPgQgEHoC+OFwL2F6eCgjck1Gcx1Xn6sMBeiVaqy21hG0FrRIbEGLJJr1XQWvzLv5uSN4xebMDfdCMHpx6nIdn7LopiuqCDYyWp5oLl2e+XUxaa6fGsm1IBPdpT/XKK+mupjMm1P6LRdt9cMIWJb+YdtqMJbiYlgQgAAEAiOA/w0MJR1BAAIQ8EUAP+wLW7ga2VqAPodibO5ciTcvlHhTRtDKFbpU4Gpyha8WidXUhIs/o80SGBlLS+9QWnqGRHoGU9IzlDbCl/O1mN8dHkzJyFj5oM2pjklTvRixy6Qxmve4qNi1oF6kqS5uhK75dRKY2GWrH0bAKp8dnvDKthqMpbgYFgQgAIHACOB/A0NJRxCAAAR8EcAP+8JWkY1sLUA/HXZsXkM2sis3ZdFJXZyM7tLfSVVVRa5VpU/q2LgjcrmClr73DmsqYyojgOnvUzJ0rLwkGubEZEFW5FKBy4ni0mivpjrvYpetfhgBq7z2NevVbTUYS3ExLAhAAAKBEcD/BoaSjiAAAQj4IoAf9oUtuo1yCtCn+3olpa/eHvOu3yf7Dmd/Jslk2TnFGhqzKYumRpeKXBrllVOry0R+qdgVt7hIUtlJ2jmA0YmTiFwa2TUsMlimQvS51NyILkfc0iivSbGrv2uHrG8dls2bN1sFGgHLquWYHAz/uC1dGIYFAQhUPAH8b8UvMROEAAQsJ4AftnyBQjy81EC/I2r19ki6zxG5kn369XThq0fS5aoAnsM3Nr/JiF0qcE3W6nIK0rt1u9wUR4mVvk5SiE2h7EMfT05Gb/UOiRweSknfsIpfTkRX38jk16kylOlqmjMut12wEwGr7JYSkgHwjzskC8UwIQCBiiOA/624JWVCEIBAyAjgh0O2YBU63NSRPkkdyURxGcHLEbmSvYcnBa+MCCbpMigM07jHmxZkC9ObHRddkcuN7mpaIPH5TRJrbDLF7DnCQ0CjtXqG09I76NTn6tOvM7W6cr/uHwnODpc2HJM/+z97ELDCYyblHSn/uMvLn6tDAALRJYD/je7aM3MIQMAOAvhhO9aBUXgnkD7SZ6K6UploLhPhdcSN9HJTGntERTEbDt1hUcWs+Pz5jqDVOD/zfZNo1Fe8UX+nX2d+3thE7S4bFs7DGIaOzVCbK5O22OdGeQ2nRc870XFq84jc8Jv7ELA8MOcUEeEfN2YAAQhAoDwE8L/l4c5VIQABCLgE8MPYQsUSSKVMVJdbo0vfnTpdmfdMdJcRwAYHrMIQq6t3xC331Th/2veO+JUVwxrnU8PLqhU8fjAjo2Iiu7K7L5odF50or+7DffJHmzoQsCxfQ2uGxz9ua5aCgUAAAhEjgP+N2IIzXQhAwDoC+GHrloQBlYPAxISJ6MotSu8IX5lXplC9EcFGhssxwpNeUwvWZwWvTPqik8bo/Fyjv6b8vqHxpH1yQmkI2OqHKeJemvXP+yq2GkzeE6EBBCAAgZARwP+GbMEYLgQgUHEE8MMVt6RMqMgE0qOjU8QuLVDvFKrPRHdpPa/+I+aVHugv8mgK6D4el3gmnVEjuXLTGZ2URk1vnJruqJFhHMETsNUPI2AFv9aB9GirwQQyOTqBAAQgYDEB/K/Fi8PQIACBSBDAD0dimZlkGQmkM2JWakAFrYGsuGUErsF+yf4+I3ilLEtnnIKuqmrGml256Y5GDDPRXo74pTXAOE5MwFY/jIBlqeXaajCW4mJYEIAABAIjgP8NDCUdQQACEPBFAD/sCxuNIFA8AumUpPr7s0KXDPSLil+5UV3O187Pze+HBos3ngJ71l0Y3fRFU7OrodFJa2yYLybtUV+NjRJryP1do0h1TYFXDk9zW/0wApalNmSrwViKi2FBAAIQCIwA/jcwlHQEAQhAwBcB/LAvbDSCgF0EkslJgWtwUvxSoUs06itXAFPxS6PBRkbsmsO00ZjdG6eLXUboapTYPOfdEb4yYpgRxRpDGfFlqx9GwLL0T8RWg7EUF8OCAAQgEBgB/G9gKOkIAhCAgC8C+GFf2GgEgdATSI+PmSguTWHUWl2uyDUl5TEnEsykOx47Zv+8q2tyhK9MZJcrbk0Xu1QImzfPOb9+Xtl2crTVDyNgWWruthqMpbgYFgQgAIHACOB/A0NJRxCAAAR8EcAP+8JGIwhEk8DosZwaXv2SzonscorWZ8SwjPBlxLGJ8dCwiquINa9B4vMaJKbvDQ0Sq3fe3Z+b39XPm/aqF9M2Hvc1V1v9MAKWr+UsfiNbDab4M+cKEIAABMpLAP9bXv5cHQIQgAB+GBuAAASKSSA9Mjy1ftfggKQHNa2x33nXovWDg5LSCK/M9xoRlk6lijms4Puurs5EcmWEL1cEq68/TvByRbB45nev7dgp6do5snnz5uDHVUCPCFgFwCtmU/5xF5MufUMAAhCYnQD+F+uAAAQgUF4C+OHy8ufqEIDAzATSw0NG3DI7N04Rt3K+H1AxrN85z4hiAyIhivhyZ55smC8df/01BCz+GLwR4B+3N06cBQEIQCBoAvjfoInSHwQgAIH8COCH8+PF2RCAgN0E0kdHpghapnbX0GBGCJsUvFTsSg/pKyOUjQyXbWJji5ZI1+e/goBVthUI2YX5xx2yBWO4EIBAxRDA/1bMUjIRCEAgpATwwyFdOIYNAQgETsCN5DKC15CmNQ5KeljfM0LX0ICIK3i5EWL6vf58YsL3eEZXr5WDN/45ApZvghFryD/uiC0404UABKwhgP+1ZikYCAQgEFEC+OGILjzThgAEgiWQTpkURkf4ct5NWmPm3fxc0yE16kuFsSFNhXTeh1eulcOfuAkBK9gVqdze+MdduWvLzCAAAbsJ4H/tXh9GBwEIVD4B/HDlrzEzhAAE7CZgqx+miLuldmOrwViKi2FBAAIQCIwA/jcwlHQEAQhAwBcB/LAvbDSCAAQgEBgBW1wrkHkAAB4YSURBVP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NlnK2ZEthqMpbgYFgQgAIHACOB/A0NJRxCAAAR8EcAP+8JGIwhAAAKBEbDVDyNgBbbEwXZkq8EEO0t6gwAEIGAfAfyvfWvCiCAAgWgRwA9Ha72ZLQQgYB8BW/0wApZ9tmJGZKvBWIqLYUEAAhAIjAD+NzCUdAQBCEDAFwH8sC9sNIIABCAQGAFb/TACVmBLHGxHthpMsLOkNwhAAAL2EcD/2rcmjAgCEIgWAfxwtNab2UIAAvYRsNUPI2DZZytmRLYajKW4GBYEIACBwAjgfwNDSUcQgAAEfBHAD/vCRiMIQAACgRGw1Q8jYAW2xMF2ZKvBBDtLeoMABCBgHwH8r31rwoggAIFoEcAPR2u9mS0EIGAfAVv9MAKWfbZiRmSrwViKi2FBAAIQCIwA/jcwlHQEAQhAwBcB/LAvbDSCAAQgEBgBW/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BVoK6Ojo/Lss8/Kww8/LC+++KJUV1fLhRdeKDfddJNccMEFEo/HfV3BVoPxNRkaQQACEAgRAfxviBaLoUIAAhVJAD9ckcvKpCAAgRARsNUPI2AVYEQqXt19993yla98RRoaGmTTpk0yPj4uL730kvn+zjvvlBtvvFGqqqryvoqtBpP3RGgAAQhAIGQE8L8hWzCGCwEIVBwB/HDFLSkTggAEQkbAVj+MgFWAIT3++ONy/fXXy/nnny/333+/rFy5UtLptLz88styyy23SFdXlzz66KNy3nnn5X0VWw0m74nQAAIQgEDICOB/Q7ZgDBcCEKg4AvjhiltSJgQBCISMgK1+GAHLpyH19fXJddddZ6KtnnnmGTnnnHOm9PTcc8/JZZddJtdee62J0qqtrc3rSrYaTF6T4GQIQAACISSA/w3hojFkCECgogjghytqOZkMBCAQQgK2+mEELJ/GpAt66aWXykUXXWSirzRlMPfo7u6Wq6++WkZGRuSxxx4z0Vn5HLYaTD5z4FwIQAACYSSA/w3jqjFmCECgkgjghytpNZkLBCAQRgK2+mEELJ/W9MQTT8iVV14pt99+u3nFYrEpPR09elQ+97nPyYMPPii/+MUv8k4jtNVgfOKiGQQgAIHQEMD/hmapGCgEIFChBPDDFbqwTAsCEAgNAVv9MAKWTxP65je/KZ///OflG9/4hhGqZjq++tWvmgLvjzzyiHzsYx/L60q2Gkxek+BkCEAAAiEkgP8N4aIxZAhAoKII4IcrajmZDAQgEEICtvphBCyfxuRFnPJyzmyXt9VgfOKiGQQgAIHQEMD/hmapGCgEIFChBPDDFbqwTAsCEAgNAVv9MAKWTxPyIk55OQcBy+cC0AwCEIBAkQjY+g+7SNOlWwhAAALWEcAPW7ckDAgCEIgYAVv9MAKWT0P0Ik55OedEAtYNN9zgc3Q0gwAEIAABCEAAAhCAAAQgAAEIQAAC/ghoPe/Nmzf7a1ykVghYPsHqYt54443ywAMPyGxCkytgPf7443LFFVfkfaWzzz477zY0gAAEIAABCEAAAhCAAAQgAAEIQAAChRB4+eWXC2lelLYIWD6xFnsXQp/DohkEIAABCEAAAhCAAAQgAAEIQAACEKg4AghYPpdUc0IvvfRSueiii+T++++XhoaGKT11dnaanQfHxsbksccek5UrV/q8Es0gAAEIQAACEIAABCAAAQhAAAIQgEC0CSBg+Vz/vr4+ue666+Sll16SZ555Rs4555wpPT333HNy2WWXybXXXit333231NbW+rwSzSAAAQhAAAIQgAAEIAABCEAAAhCAQLQJIGAVsP5a2+r666+X888/X+655x5Zs2aNpNNp0VzRW265Rfbt2yd6jv6eAwIQgAAEIAABCEAAAhCAAAQgAAEIQMAfAQQsf9xMq+HhYbnzzjvNS1MIN23aJOPj4yYqS7/Xn2uh96qqqgKuQlMIQAACEIAABCAAAQhAAAIQgAAEIBBtAghYBa7/6OioPPvss/Lwww/Liy++KNXV1XLhhRfKTTfdJBdccIHE4/ECr0BzCEAAAhCAAAQgAAEIQAACEIAABCAQbQIIWNFef2YPAQhAAAIQgAAEIAABCEAAAhCAAASsJ4CAZf0SMUAIQAACEIAABCAAAQhAAAIQgAAEIBBtAghY0V5/Zg8BCEAAAhCAAAQgAAEIQAACEIAABKwngIBl/RIxQAhAAAIQgAAEIAABCEAAAhCAAAQgEG0CCFjRXn9mDwEIQAACEIAABCAAAQhAAAIQgAAErCeAgGX9EjFACEAAAhCAAAQgAAEIQAACEIAABCAQbQIIWNFef2YPAQhAAAIQgAAEIAABCEAAAhCAAASsJ4CA5XOJUqmU/Pd//7d873vfk+eff1727t0rK1eulIsuukhuueUWOeOMMyQWix3X++joqDz77LPy8MMPy4svvijV1dVy4YUXyk033SQXXHCBxOPx49oMDw/Lv/3bv8kPfvAD02ZwcFDOOussufzyy+W6666T1tbWGWexZ88euffee+XHP/6xbNu2zVMbnzhoBgEIQKDkBHp6euSf//mf5V//9V/lhRdeMNdXP3rFFVfIH//xH0t9ff1xY1Lfred+5zvfkZ/85CcyPj4u5513nnzqU5+SD37wg1JbWxuYP/Xj70sOkQtCAAIQ8EnA771wd3e3uX9+8skn5dVXX5X169fLJZdcYu6fV61a5Wk0ExMT8rWvfU2+/OUvyy9+8Qvjx2c6uBf2hJOTIACBkBIo1b1wZ2enfOxjH5Of/exns5J65JFHzDm5RzHuhRGwfBir/tP85je/KV/96lezYpKKSPoPWf8RNzQ0yJ133ik33nijVFVVZa+gC3j33XfLV77yFXPOpk2bzIenl156adY2Bw8eNP/Q/+Vf/iXbRj9gbd++3YhmZ555pvkgdu65506ZyWuvvWauryKb3hgsX7482+YDH/iA3HfffbJu3Tofs6cJBCAAgfITUFFeBXwV9Zubm40v1GPLli3S29srM/m5ZDIp+s9Vfao+CHjf+95nHiKov9Tvb7vtNvOaLnz9/Oc/l+uvv948CFB/qg8r1P/q97P5YD/+vvxUGQEEIAABbwT83gu3t7eb+1N9uKq+VO9F9+/ff0J/OtOI9MHuH/3RHxnfPZuAxb2wt7XkLAhAIJwESnkv/Ktf/UouvfRSOXDggGcBq1j3wghYPuz1ueeek8suu0w2btxoIpzOPvtsE22lT6L+4z/+Qz7zmc/I2NiYPP7443L++ednr6Df64cg/dn9999v/nGn02l5+eWXzQeqrq4uefTRR7NPkfTm4Pbbbzdi2Kc//Wm54447stFWGpX19a9/Xf72b/9Wfv/3f1+++93vSltbm7mWCmk33HCDiQxToe2aa64xQlpum5tvvtmIaXPnzvVBgCYQgAAEykdgYGDA+Mx/+qd/Mj7yC1/4QlZ0Uv/3pS99yfhE9YPqA10/p2KXPhlavHix8cGbN282k9i1a5f86Z/+qahQ9dBDD8mVV16ZnVxHR4f5kKR++tvf/rZcffXVJlJW/ymrGPa5z31Ofvd3f1cefPBBWbBggW9/Xz6aXBkCEIBA/gT83AsfPXpUbr31VvMQ9W/+5m/M1+qfc/2pZjKoP50tu0BH+tZbb8m1115rHtLqMZOAxb1w/mtKCwhAIDwESnkvrFR+9KMfyYc+9CH5xje+Ye59vRz5ah9e+tRzELC8ksqcp8LUF7/4RfOh6KmnnpIPf/jDU3pQQUrTA1Wo+qu/+isTpZVIJKSvr89EC2i01TPPPCPnnHPOlHbujYD+Q1ZhSaOs9Am/fljSqAFNk1m9evWUNrmGq+3f//73m98//fTT8pGPfMR8IHP7chu6bf7rv/5rxnHkiYPTIQABCJScgPsUSCOoNA0lVzjSwbiikz7p1/RCTenWD0j6Yemee+6Z0Xdv3brVCFcbNmyY0qc+VPj4xz8+oz/VJ//6wEJ9uvpgHY8efvx9ySFyQQhAAAI+Cfi9F/6f//kf+YM/+APjK6f77tyHtjPdX7tD1Yex6sv1/4D6/v/8z/+cUcDiXtjn4tIMAhAIBYFS3gsrkLvuustkKeRqDicCVcx7YQSsPE1UF+Mv/uIvTKiz/vPVdJLphz7l/63f+q0pT/9dI9MnS/rkX1MIcw99UqRi1cjIiDz22GMmOkvbqMJ5+umnG7VzpmgpFcg0JdHNOc29qZjNwDRqQaOy8lFQ88TE6RCAAASKRkBTR7T2ye/93u+Z+ifTD33Kr75Tn+K7T+bdBwI1NTUm0nXp0qVTmqnv/exnP2vSWv793//dRGfpw4N//Md/lO9///smyktDp3OP3OtobUOt4aKHH39fNFh0DAEIQCBgAn7vhfXh7+c//3l54IEHzD3y9EOjYLWOofpv9fHqr3MP9yHxn//5n5toWS2noffA0yOwuBcOeMHpDgIQsI5Aqe6FdeLHjh0T9bsaAOM+GD4ZkGLeCyNgnYy+j9/r4mr9ldz0lSeeeMI83dd0F31NL/A+0weuk11aP1zphzdVRF0BS28qNN1l3759pjimRhNMP2YS2E52LX4PAQhAICwE3Mgo3fjC/WCj0a/ql7XA+7e+9S2pq6s7bjrTHwicbL5upJemf2udQn3YoEcx/P3JxsLvIQABCNhEYPq9sN736gcgTcXWjTRyS2y449aHw+qjNc1bHzS0tLRMmZKmcmsJD00F1xIaev87k4DFvbBNlsBYIACBchAI8l7YDbTRefzDP/yDyQxT7UFrzupmdJr1NX0zumLeCyNgBWxRuWkqmkqoaYN6uE+dThT1lO+Hp927d8tVV10lmhbofnhyowz0mm4k1/QpnuwGIWAkdAcBCECgpATcNBUVlDTidMmSJdnc/dme7OsA3XTBv/u7v5sxssudhKa66IYdep5GXmmkgH4wczftKIa/LylALgYBCECgAAIz3Qv39/eb3V71Iaob5Tr9ErqblopT+lBAP/zkZjnopkb6YFj9r95fq8jl3jdPj8DiXriAxaMpBCBQEQSCvBd+++235fLLLzc1YNUH60uzxdwN7BRYbl3DYmkf7sIgYAVoohrarIqk7q6ihd316f+yZcvMFbyIU17OcYfr1gDQJ1maj6pPovTDkxdxyss5AWKhKwhAAAIlI+B+yNHQak0x0Q9M+uTfizjl5RzXT+uEdOMMFbE+8YlPmLqF7uHFl3s5p2TQuBAEIACBgAjMdi98InHKvfRs5+iHpb//+783u25rWrc+6c+9t54uYHm5z/VyTkBI6AYCEIBASQkEfS/sRtRqCSR9SKu1YfW+Vzew04cSurGS7gKu2oc+hND7bi/3uV7OmQkcAlZA5qT/sH/4wx+a3H49cv/BBi1gqXilOxPqS3cD0DovixYtMtf18g/ZyzkBYaEbCEAAAiUjoE+CNBJK/4H+yZ/8idnEor6+3lzfizh1snO0roo+LNA0Fo181bRE/WeutbN0cw/3Wl7+IXs5p2TguBAEIACBAAic6F64EAHL3ehId5jNjXadLQLLy32ul3MCQEIXEIAABEpKoBj3wrqboJbf0E04cn2wOzHXR7/3ve/NZj54uc/1cg4CVpHMR58M6QcfFa/0w4w+IdJt1XPrXHlZIC/naK6p1r3SyCstGKwF4TWEzz28/EP2ck6RUNEtBCAAgaIQ0JQRTQ/UBwmf/vSnTVpfc3Nz9lonE6e8ilxuh/pBTdMIdbdZ/cetYpn+D9BdZ734ci/nFAUUnUIAAhAoAoGT3Qv7FbC0ULvWdl2xYoV5YJu76ywCVhEWki4hAIHQEij1vbAL6vDhw8ZPazSWuyu3l/tcL+cgYBXBHLX4uoY164cX3dVKd1bR0ObpRdr1n66mFs6284oOzV1EVTm1iOX0I9coP/rRj5oQPjdF0T23s7PThO65H8am77SlP3cFrFNOOcVEKkzfgr4ImOgSAhCAQNEIvPLKK6aApBvGfMcddxy306sb/qyCk/paFZqmH67IpdGtep6Xw60xsHr16mzdwSD8vZdrcw4EIAABGwh4uRd2Cwpr5Opsu1i5Ipd+GNJ7Ya1feOutt8pPf/pT8/0ZZ5wxZbqzCVjcC9tgFYwBAhAoJYFy3gvPtBldMe+FSSEswLJyQ/TOO+8882TI3YVqereFVuL/5S9/KTfddJPJL9U805k+oOk12XmlgAWlKQQgECoCuekqGp3613/91yadL7celTuhYuxCqH27H7i2bt2aLUxcqL8P1SIwWAhAINIEvN4Lu9uw57MLoQpZ+kBX7329HO4GHNwLe6HFORCAQCUQKMW9sF5jaGhI5s6dm92wKJfdyMiIuf/WDTbcmoTFvBdGwPJpubp9+mc+8xnRQsEaMqcRWLojymzHr371K7n00kvloosuMml/mmqYe7hPi7TGSu7ugWow+uTpk5/8pNmqUoWr66+/fsYPaNqfttdaLBqdpSF873//+48bkquInmhHRJ9YaAYBCECgJAS0cKT6Sq11pamCX//61+UjH/mI2SFlpsPdlaqmpsakfE+PTnWjA55//vmsEKW7Zv3lX/6l+fCkfnP603+9jru1sBbMfPLJJ2XDhg3i19+XBBwXgQAEIBAQgXzvhd0dWmfLRnAjZd3dYtvb20007JEjR2b165pV8L73vU8aGxvlgx/8oHnIy71wQAtMNxCAgNUESnUvrBsiaeTsCy+8IOeff/5xTFwdQx8euDvIFvNeGAHLh1nmVvY/UTRUbte6oNddd50p+vvMM8/IOeecM+XKbvGza6+91ohhbgSBGso111wj+uHq3nvvlSuvvHLWD2huh08//bT5IKcpNbl96e+18LCOWW8SZhqHDxw0gQAEIFBSArm7XJ0odTt3ULnbuj/11FPy4Q9/eMqYNYJK/asKUN/73vdManUymTQ1B++66y6TKq4fqqanh7u+Wx9OuO38+vuSQuRiEIAABAog4Ode2E25VsHJ9ZfuELSG1u233242KJrJR8801NlSCPVc7oULWFyaQgAC1hMo5b2wbmCk/va2224zmxlVVVVl+eg49MGwBvTortz33Xef2dSomPfCCFh5mqd+oNHIJc3Jn77L1cm60vx9jZ5S5fKee+6RNWvWiC667milotK+fftMjr+rbOqT/RtuuEE0IkCfVl111VXHfXia6Zq57XK3utTdCzVKQQ1P+9XfaSggBwQgAIEwEXCL+nZ1dR234+uJ5qE1srRGoEbL6gOBs88+2/jUXbt2GcH/xz/+sTzyyCPZOoLal/rnyy67zHSr0bMXX3yxeYigT71+8pOfyBe+8AXT/qGHHjICmHvk6+/DxJ+xQgAC0Sbg915Y66To/bN+wFGxSv2nftDRBwzqe/UhwW//9m/Ld7/7XWlrazsp5BMJWNwLnxQfJ0AAAiEmUMp7Yfchr0bF5moLei+sDxzUl+uhQpaWVSr2vTACVp6G6xZA95KPP10kUgFJnyzpS1MIN23aJOPj49mt2PXnWujdVTXdgsJehjj9Q1duzaz169fL8uXLRQ1d02g+8IEPmJuHdevWeemacyAAAQhYQ0BFf02l1sgoL4ebi6/n6hN+fRigT5A0qlWjAKqrq+W1114z3+vP9aUfqNxDr6fh0Joyrmnc6k9151f1pfr/QH35dN+tbfP1917mwjkQgAAEbCBQyL2w3ovefPPNpsyF+lK9F92/f7/xp2eeeabZyfvcc8/1NM0TCVjaAffCnjByEgQgEDIC5bgX1l2+dbdtvf+dfi+svlwDfP7wD/9wSrBNse6FEbDyNNgf/ehH8qEPfchTq5minPQp07PPPmuKnGk0gH54uvDCC02Bdt290K3fkpu/7+Vi0wUsbbNnzx4TZaBRBXpjcNZZZ8nll19uUhlbW1u9dMs5EIAABKwioHWp3Fx8LwPLFbD0fH1apKnZ+iFJI6j0IYI+LdI+tX7KTAXg9Ubh7bffNn7b9af6z/uSSy4x7TTtcHpqoV7Lq7/3Mg/OgQAEIGALgULvhTU6SlMItW7gq6++aj4MqT/VbIRVq1Z5nubJBCzuhT2j5EQIQCBEBMpxLzyTP/Xiu4txL4yAFSJjZa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wP8HIm01Zb9Usm0AAAAASUVORK5CYII=">
            <a:extLst>
              <a:ext uri="{FF2B5EF4-FFF2-40B4-BE49-F238E27FC236}">
                <a16:creationId xmlns:a16="http://schemas.microsoft.com/office/drawing/2014/main" id="{E0610ECB-D97B-DD16-7E90-8EA0598799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5" name="AutoShape 8" descr="data:image/png;base64,iVBORw0KGgoAAAANSUhEUgAABLAAAALmCAYAAABSJm0fAAAAAXNSR0IArs4c6QAAIABJREFUeF7s3QeYVNXdx/E/y8LCIgJSNCpYIoqJUbBgwRZBwAIWEBERRRBB7Bpb7CbEEjUqqBCsoIKiqGADsdeIscTYYzcWFJC+1Pf53bz3cvcys3On7Z6Z+d7n8cm7uzP3nvM5Z86898c559Zbs2bNGuNAAAEEEEAAAQQQQAABBBBAAAEEEEDAUYF6BFiOtgzFQgABBBBAAAEEEEAAAQQQQAABBBDwBAiw6Ag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DA6QBr2bJldvvtt9sXX3wRu6XKy8utSZMm1rJlS9thhx3st7/9ra2//vqx388LMxN4+umnbcaMGd6bmzdvbiNHjrRmzZpldrICfle0z6oPHn300QVco/hFL+U+cM8999g777wTHyvmK139LJVyW8dsOl6GAAIIIIAAAggggAACORYougAr6lNWVmbbbrut9e7d21q0aJFjPk7nC3BD+z+JYg2wVq9ebe+99559++23dsABByTs+KXcBwiwCj+wXrNmjX355Zf29ttvW8+ePa1Ro0YM8AgggAACCCCAAAIIIOCQQNEHWL61bkb69etn2223nUP8xVOUUg4vwq1YjAHWd999Z/fff78XXtU0o6yU+wABVmEHWPPmzbOHH37YPvzwQ9tss83s+OOPJ8Aqnq8naoIAAggggAACCCBQJAIFFWC1atXK9t13X2vQoEFSft1sf//9996/pC9durTa6/S+I444wjp27FgkzedONUo5vCjmACudQK6U+4CWOSsEqen4+uuv7aWXXgpe8rvf/S5loN6wYUPbeuutaxzz6mIUKLa2DgeQm2++OQFWXXQqrokAAggggAACCCCAQAqBggqw0rmx0JKnjz/+2B566CGbP39+wLDeeuvZCSecYL/61a/oHDkUKLYb2hzSFPSp0gmwCrqitVD4f/3rXzZhwoTgSt27d7du3brVwpW5RCoBAqxUQvwdAQQQQAABBBBAAIG6FyjaAMunnTt3rv3973+3n3/+OdDWxu4DBw60+vXr130LFEkJCLCKpCEj1SDAyl27EmDlzjLXZyLAyrUo50MAAQQQQAABBBBAIPcCRR9giUzLCe+44w5bsmSJJ6hlOccdd5xttdVWuRct0TMSYBVnwxNg5a5dCbByZ5nrMxFg5VqU8yGAAAIIIIAAAgggkHuBkgiwxBYOWPRz586drU+fPlavXr3cq5bgGQmwirPRCbBy164EWLmzzPWZCLByLcr5EEAAAQQQQAABBBDIvUDJBFhaQnjrrbfaL7/84im2aNHCRowYYc2bN69RddWqVfb+++/bq6++atogfvHixd7rtSF8y5YtvQ3hd911V2vSpElaraM9ur766iv7xz/+YZ988oktWLDA9Bj38vJya9asmWmZY5cuXbxyxjmqqqq8cr7zzjveeVVOnc8vq87ZoUMH23333a1169ZJTxkNLI455hivLHq0vEIqOWrppeq+55572o477uhZJAqw1l9/fW/2m/72+eef24oVK6ysrMwz19Mg06mfX2DVU3V87bXXvLL4G/WrDBtuuKFtv/32tssuu6RsD/WDMWPGePuj6QmVQ4cOtXbt2nll1PlfeeUV++GHH7yfFXKqLu3bt7d99tnHu06yI93AR69/66237I033giuF20z9a82bdrEDlvVZ7X/m86rzcXVt9TfdKh/NW3a1H7961/bbrvtZm3btk143mjgm6i+YTf9PZMQU/309ddf9/qX2lPeOho3buztU6f+pScfVlRU1PgxCIdD4b3y1M4vvviivffee15by0EG6r+dOnWyPfbYo9aeNpdNgJWov8pH/VQbw+vv+gzod3rQxW9+8xvvsxY+ctEv/PNl0tbJPrtqa7WH+mOcto52BH/s02dIT8r0x4RU5422R7IOpjFQG+4nOvI5HiVrX41B7777rjdO6aisrLRhw4bZxhtvHOerwh5//HF77rnnvNfqu+DEE0/0xjcOBBBAAAEEEEAAAQRcFyiZAEthzsSJE003LTp0s6dHpetGPtGh1//73/+2KVOmBEsPkzWmzvX73//eCzdqekKi/34FYffff793s1XToRtQBU4HHnhg0vPqplQ3I88880xw81/TORXG6OZWT2PUjU/0iAYwAwYM8EIQBXh+IOa/J3zjFL2h1Q2VyvTmm2+u8z7//XHq5782nXrGaY9EgYDqd99995n2TUt2pCpz3ABL11Lw8OSTT6ZsN7XZlltuaf369asx0NQ5FVo9+uijKfusXz8FWGpjBQjhI98Blm78p0+f7gV3friWzFz97OCDD/bCrGgo478nGmANHjzYC4dnzJhRo6/O3bdvXy+kzfdszFwGWEcffbT3mVRoHT2ioUQu+4V/rXQCLLWvQsRUbaFzx2lrvww67z//+U+vH/nLw2vqQ9F2zibAyvd4lKp99X3z4IMPmsqhQ5+PvffeO+X/vyEn7Qnpf/coHNdMZA4EEEAAAQQQQAABBApBoGQCLDXGs88+a0888UTQLr179/ZmEUUP3RgpfNFNWqqb6/B7FQwdeeSR3uyRZIdmmjzwwAMpQ4vw+zUrQeFFNBzTzYsCNoVE6R5bb721HXvsseucMxrA6HWaIRYNr3Q9zaLSjZZmZIVvaPWkx4022sg+/fTTWMXSXmSa5ZDMTTMqJk+enPBmvaYL1HTeaIClp8GpzVPdCPvX02yRww47bJ3QI06AJctZs2bZzJkzk4Z7ieqlkElP0Nxggw3W+XOm59SJNLtLszA0M8s/8hlgaSbUXXfdlTLADVdS4dJOO+3k3WwnevhCOIzYbLPNTP8pNEnUb6N4mpE1aNAgb4ZiPo9cBlj6fClYTnRoBpZCbx257heJ+odmVI4cOdKbORo9NKNu6tSpNQbZ0feorRXc9+rVK+mDNjT2KcCpKSBP1M6HHnqot3xcR6YBVm2MR6naV2GVZhT/+OOPXl3iPqH3ww8/9D578tNekEOGDLEtttgin92ecyOAAAIIIIAAAgggkDOBkgqwojcsyf71WUHGU089VW0Jnpa7aWmaQgTNAlFQoZsBzaAJz9jRTbb+pT/RTXZ0M3l/Zk3Xrl29G24FVDqvlodomYcfpuh1PXr0sP32269aw0fLqWBj//33927E/SWNuoHUUjjVR8vK/Bt6lU+hkUK38BENYPy/bbPNNqabP9VfN3BavqKZHv4MtmSBh8rUs2dPb4aL6qflbC+//LI3+8hfLqZraPaabrqjs2AShXQ6j9pD7eeHOTqvZvPovOEQKll7hAMsXVP/KazUuRVqammZltXIa86cOV57qL19v2TLduIEWJqBp1kQixYt8nh9Ixn7IV6y/hUOJ8Ltpr6t2WMrV670fq3yqb8o/FQ9VD9ZapmeZuxp5ko4nE02gyNOfdIJNdR3dAP92WefBcX3y6rluCqryqVyqi1nz54d9BPVQf1bn5doPwl/tvX5VDvpP99WnwkteVSfUyCrWWrhz63CTs3aijODMtPRN1cBln99Gey8887e50afd30G1K7bbrttsMw1X/0izgwsP2RSG/pHon6pZaQa8zRGhce8ZG2dKJRTu8lCn12NUbKRh8oZnuWn6yu00czD8BF3D6zaGI/itm94KWB0OW+iPio3hX6amagjbuiVaX/nfQgggAACCCCAAAII5FqgpAIs7Q01fvx4LyTSoZt7zSAKH9FwYZNNNrGBAweus8TKf49uiHVToBtHHQqGNAtLN+PhQ6/TkxD9WUm6ydasH4UMiZZF6eZaIYdu5HVodsPw4cODcujmbOzYsV64oqOm2Tn6e6KbvkQBXqIAS3s/KezSTVKyI1GApf2otFQx0f5F33//vd15551BiJDsBkwz1jT7yl8qo0BCT5DUDIVEhzwUkPgzE3Qjq1k7/qwL/z3hAMv/XU3nVqjy2GOPebN6/KN79+5eG4aPOIFP2ErX1Kyq6BI+/5wKfG6//XZvLzEdmi2lfqBZbuE+GO5buklXGKNQNNkhVy1j9QMvtbFcowFOnPr414gTakT7icqovpVsDx7tnTZhwoQg7Ev2BNFEs2lq6n8KD2+77bZgFlicACApZsw/5DrA0udXswCTLauMjjm57Bdx2lqB79133x30MQVrGhsTLV0WocIrfXbV5jqStcl///tfGzduXBB26bOgPpRsJlG0r4dnjvpNFzfAqs3xKFX7Rr/PkoXbfh018/GWW26xefPmeb+Ku+wwZvfmZQgggAACCCCAAAII5F2gpAMszT7SjY8/Wyr6L9S6MVK4oM10azqiIUOi2Ry6KdMN8/Lly71TabZAsuVQ/rWiN0sKgzQLTIeWziiAUJkV0miJoWYb1XREQ69EAV40sEg2Uyt6nWgwoeBPG6PXtLl99AY3GqhFb8B1Q6t9yzRzoKYjGkJuuummXjuGlyhGA6w49fzpp5+8ZTty1KGNnRVuhmcDxQl8wjfLupnWOZKFELqOZpBonx9Zqu6agRQOvKJ9K9WNrM4ZtU02GyNOffy2SBVqRPtfqvDOP2+0nyQKIKLhUJzNqeWq5bz+ob3AosFzLkfgXAZYcTbuzme/SNXW0f6VaJlqIlsF9gru/dlxiZ4WG555pOWfRx11VNJN1nUNhd9qZ/8fGRSWKgRu1apVUIQ4AVZtjkdx2jdankTjXNg4/J2hsUTLhpP9Q0Au+z3nQgABBBBAAAEEEEAgVwIlHWBFb9o1KyO8r0iim6dk8FrupGVJOhLdHCiAeOGFF7y/x7k50etUHt3MKUTQE6Y0o0RPTtOhzbr1n8IaBTMKi1I9SSoaRiSadRN9jUKGk046KeW5wze0cQO1RDe54dlF0RkG6bRH+CZX4ZT2+wrvcRQNsBS4KeRKNjtE5lGbRKFPnMAnfLMcN8Sp6QP/n//8x1tup76gm3XNvorzRLJwORLN7EpU50ShZ9wASwGOHqTgL8OMOwNEdVJZ9STBZJ+vaDikPYJ0/pqOaP9KNKMuVwOtzpPLAEub+ivM1Yy0ZEc++0WqAEszLDVD1H9qa9y2Vl00o1VPptQR7ZfRTcjjLv1UCKqZnNrnTUFP9GmicQKs2hyP4rSvfMLfOzU9mCT6GUoUAueyr3MuBBBAAAEEEEAAAQTyIVDSAVZ0Bo1u+LRcy9+bKZ0ZGVripRlW/vLE8Hs160rn9ff9qau9RzIJYOLeSIVvaFu0aGEjRowwbe6c6ghvrK8ZVtqfxl/6Fp4hkyiEqunc0faIhhPRAKumYCZ8nVQ3unECrPBNp86t4FFLEdUfa5qxlsoy3b+H65JsI+449YkbYIVD3HRngGg24r333htUUTMn5eUf0XAo+vdENtE+UEgBlp7I2L9//3SbPNbr4/SLVAFW+LMb/VynKkS4raPv/eabb7xQX7NedeSqzVJ9rnWt2hyP4ravZqzpH13Ul3Uk29cxPHtU/8CgWZ/hz0+qNuHvCCCAAAIIIIAAAgi4IFBSAVY0oIqGFtElRdk0UPjGKnqjHPfmJJvr++9VGKd9od5//33797//7c3S8TfvznQGUaJyhW9o0wnoVCbtk+PPygkHD+HAI9Gyn5p8UgVUmYYXqW504wQ+2otGN+H+/mXhemiGiDZz12w7bZCfy03F/U3ctZm/Ap+vv/462J8o3wGWrq29rNQPdcSZ8RZ2STVbKhxgxd3PKtM+kOnnMpczsHIV3KgumfSLVAFW+LObqZf/vvCYEDZUEKOnR+oBEdkeqT7XOr+L45HGTT28QaGfjmRLZzX7V+Wv6TXZGvJ+BBBAAAEEEEAAAQTyLVBSAVZ0Fkd0mVGyJ+ll0gjhcyuwGDNmTPCv5Lm8+fTLpuBEgYRmHumpg99++623fMefqZCoDvkKsOLOZlKZosFE7969vSeJ6YgzEyRZ20SDpOh+Z5mGF6ludOMEWH69tYm9/yTCRPXQDbr2utJ+aZpZEXd2lkJLbXQtW81YUWi5cOHCYDlXomvlO8CKM/uvps9ZtL2in10CrNSjVC77RaoAK/w5SV2yml8R3vsvOjtLS6fbtWuX7SWqjTXJAngXxyNVXKGwwmEFkYn28osu1U42SytrRE6AAAIIIIAAAggggECeBUoqwJoxY4b3WHX/CN8Y6Xe5DLDCNwmpZo9k08YKJ6ZMmeIFFf4sprjnczHACod7ubxhjNa1rgMstZHKMHPmTG9zaf9pgMnaTpu8K4Tr27dv0n269HQx7cP2wQcfBLPs4vaFQguwoiEpAVbyls5Hv6jNACscaoevG3emXZzPQKpgWudwcTxSuaJ7N+pBBNrY3n+4RPj7R3umaZl2sic2xrHiNQgggAACCCCAAAII1JVAyQRY+ldozXj55JNPPOtE+7Lk6+Yo+vS6XMzAUlil/aMUyvlLAhN1Im3wrqcoarNjbdo+bdo0b2aODhcDrPDeYdneMI4fPz6oazTwcCHA8ttLMye0rE+b8ut/tVF1skN7kmlD+vATFfVazUzRk9b8/dsSvV/LETfccEOvL2gT5+eeey7YGN31ACvVLEYCrMQ9Jl/9Ip0AK1nfyuRLL7q3ViHNwMrHeOQbhh9aEd2DMPy3dJZ3Z9I+vAcBBBBAAAEEEEAAgXwKlEyApSVV48aNC8KBRHvwhDfXTnfT8JoaKR97YOnG9P777w9m7uhf2xVOaO8kbYKu/1tLzlQP/4izjCvuErhofcM3tHE3ftc5wntgRfe0Cc+YK6Y9sFJ9oLX0Uxv+K9D66KOP1gml9t13XzvwwAOD02jZ6B133FEt+NLTDRVSaR8tBZjqC9H9tOIEhOn0h5pCDQWuegKhgiYd7IGV3gbkmQSu+ewXqQKs8JME092wv6bPR13ugeXieORbhWdZhZ8CqyXk2m9PM3R1pPM0yFTjFH9HAAEEEEAAAQQQQKC2BUoiwNLNs/4V+vnnnw98oyGA/qBHrd91113eXiI6cjFTSudRCBD+1/d0Ah5tvPvmm296j3/v0KGDde3a1ZtxFb4p0bKQfv36eU+V8peNJOpI0XLkawZWmzZtbPjw4bbeeuul7M/hG2HNKjrhhBO8x9zryOapX9EN+1M9hTBuW6daapRO4JMSx8xr69dff92bOecvMwz3H/VVlem9997zTqfAUnXZZ599TMsOkx3RQCnfM7BUjmyeQhh9wEJNTyGMu7Qsk1AoTpsle01tbuKe736RKsAK/2NALp96F3266AEHHGC///3vUzaLZjVqDF6wYIG1atXK21OuU6dOwftSfa5dHY/8CkT3uVJ4ffTRR9sXX3wRPFk33X8ESInKCxBAAAEEEEAAAQQQqGWBkgiwojMRKisrbdiwYbbxxhtX444+klyzRLREJe7m2TW1XXhGQrLrR9+fbCNy7XsVfpR8dM+TZOX4/vvvbezYscFm3vkKsDTT5/jjj/dm/9R0RGcHKLhSgOUvj4vuHda5c2fr06dPjSGdf73wsplEs+kyDS9S3eimCrB0XS39VN3U3xQ8pnqKWvQJfuGwSTfkN998s82dO9eretwlQtF9c2ojwFKAo1lY/l5tcWeDRMOYRDN6WEJY/ZOW736RKsD6/PPP7bbbbrPly5d7BVMfHzhwYLUZoZl810X7rZbDDh48OOXTOqNjSXT/w1Sfa5XVxfEobBgODZs1a+b9I8Krr75qegKhDj/UCs/KzaQNeA8CCCCAAAIIIIAAAnUlUPQBlm7sFfYoLPCP3XbbzQ477LB1gpDojbJmDuy///7erKeaZjbpvLp5UGiim2vNljrooIOqBTjhJ0Xp9cnKEO4ImhF29913BzNv/M2MozdS0SeyJepMiWah5SvAinvDqs3LtW+TP+MtOisuOqtAM2sUjKncNR1+wOc/4S/Ro+XrKsCK7oe24447mm6ma7qpjAZY4eV30XpEn7aYzOkf//iHKVT1w6TaCLAUqihAnTNnjlcsLXNUYKknLdZ0RD8HiUILAqzqgvnuF6kCrGg4XV5e7oW1CttrOtQfp06d6s061Viqz67GPS2J1qG/q9+q/+rQeQcNGuTNTk12+Od87bXXvJckCkDjBFgujkfhOof/AUbfV3rgg2YuahZWLmfB1dX/s8J1EUAAAQQQQAABBBAo2gBLN/0KSB577LFqewPpZlk3zbp5TnREZw7oBkk3AlpukizE0vIt7Uel2Tc6dA3N8NJmuv4RnZmj8+rGTEtZEp03GryFzxmdSaUle7qelogkOmShG07N/Alv+J7PAEt16tatmxf+JVrKplBi0qRJQdskMlNdtNfX5MmTg5BL7XbcccfZRhttlLCuCke0DPTHH3/0/q5y9OrVy/bcc89qr6+rACsaksbpX1oOqTr5/Ss8Ey06I0XLNhXy+cswo0i6mdfNv55WGN7wPW6ApWWqmkmTqM+mCjVUluiTPrVfm5YDJuu7+jxOmDDBe9KajmSBBQFW9ZbOd7+I09YKoTQu+iGpZp4qbNIS2ESHXvfiiy/ak08+GYT2icaoaICfakyI7heYKDQOB1jt2rXzZt4qMI8ero1H4fLJ77777vPGTB2qh0It7amXKMTn//1BAAEEEEAAAQQQQKDQBAoqwNLeJZqlE92M2kdXOPPtt9+aNmz/+uuv19n8WjdQWm6im+Zkh24CZs2aZTNnzgxuvHSzvvXWW1vPnj294ESzZXTz/8MPP3j7aunm2Q+GkgUmul50KWOi8+pm491337WnnnoqCHf0Oi2dU3ChIzoTQL9TiKUlWVq2Jx/VQzNeVDbNDvOXmIXrnehGLdUSuGRu4RtaBVb+TWvYTb9XmRSkKUTx93SqaXaGAp8pU6Z4MzL8Q/Xr0qWLF/75QaTOq9kGqmv4KX7JntpXVwGW6vDpp596T8T0l1fJRTNTtG+V2lH9S/1JZdSsEdXJD5vUh4cMGWJt27b1OKIzUvQ7hUHqq1oy5N+Eq1/pCYdaTqTPh98+vqmWHI0cOdIUZIWP6NM71VY9evQwPdVR5Q4/KCBOqKGZOQrjtEm9f6hO++23n2egsqvuuvFWvWfPnl3tc7zTTjt5gXJ0xhoBVvVPZr77RZy2TvTZVZ9RgKR9qxRa62eNOdpkXOOu+oXfN5OFlYnGaI0JCqn32GMPrw/pNepDGmv0Dxn++Ky/nXjiiV6gEz7CS7w13uo8e+21l9fP1D/97xzXxqPoeByd6ev/Pc4s3UL7f14oLwIIIIAAAggggEDpCRRUgJVN82hmimZ6bLHFFilPo5sU3dAoNIne6Nf0Zt34KITQDX6yJWFxHmsfvkayc0ZDkJSV+v8lW3oinZ78pyPRrJtcBFgKrRROhUOKZOXTDaw2HdcNbbIZbgo9NAtLN2fpHAqvBgwYkHB2T10GWIluwOPUSzf0CqZ0Yx220qwzLc1TiBf30E35tttu693cqzw1bXwe3nw9fP7o3mJxQg29f/78+V6IpbA57qH6KjRTkFtRUbHO2wiw1pXMZ7+I29b67GoGncardI5UM1QzGaPV5/v3759wuWH0IQHhsvpLt/3fuTQeRU2jM+/0dz3kQ6F3nO++dNqI1yKAAAIIIIAAAgggUNsCRR9g6UZIsza0J1WiJSHJwPUv9rq51817eEZPstfr5kg3OjUtNfTfq5lYWuqRaFZU+Pz6V3/NqtJMo0TL8BREaQ+pVOXTeTR7S8Ga9kPxn7SYaLP1XARYChq0x5hCpw8++CBpn5aZZtNog+dUe4zphvW5556zZ555Zp2ZddELqF6qDSrpAAAgAElEQVQKxBQmJputV5cBlsqr0Eg3zepf/tLAmj78miGl8GabbbZJaKUZLNogPVWfUj/afvvtTU9vq6qqqrapf3Rja788ifaR8/8WvrmPG2rovbq26i6D8LLWRAbqJ/ocaOZOsicrEmAl7j356hfptLVm8WmmqmZDhZetJuvvmlWpvt6+ffsavw/Vb7TkcMaMGSnPqxlXCrO1f1yiI9HMQP91Gn9VnvDhyniUqC7hB1jo73E3uq/t/+eD6yGAAAIIIIAAAgggkK5A0QVYCiy0ibqWx2m/Hs0GSjRjIy6UbrQ180c32tocXEuxdChw0fIpXUcBmTbPTufpTrr5UpikZVL6X51XoYYCNy2tURCmZSypQjeFH6+88oq99dZb3pIZf1menuSn8+yyyy7eufzzaPbLLbfcYvPmzfPqEX2yX64CLD3CXXWUnYInLVtT2fz6aQmgypVu2/hLLNUeqq9uPHX49dXm+ArQUp23rgMsv/+pf73zzjteWKolqdn0L4UDOpf6g87lhwX6TKgvKLhSf1AYpiPa1jXd6Kq/aFmrAknfXOcIL01KJ9Tw66/zaqajls2qPf0y67Ol2YK77757rM8WAVbyES0f/SKTtk722VUoqaV92u9Kn1/9b7KgMlEt/c+QlttGxwQFVhpHNT6nOqc+DwrD9BlauHBhcKmaHoxQ1+NRIo/oHmFxn/YZ9zuR1yGAAAIIIIAAAgggUFcCTgdYdYXCdRFAAAEEkgtkEmDhWTsC4QeRKKwePnx4yid91k7JuAoCCCCAAAIIIIAAAtkJEGBl58e7EUAAgZITIMByt8nDSwj1IAfNhk1ndrC7NaNkCCCAAAIIIIAAAqUuQIBV6j2A+iOAAAJpCkyaNMlb9qpDy/ROOOEE72l9HHUroCW548aN85ZSKrTSg0u0BJIDAQQQQAABBBBAAIFiECDAKoZWpA4IIIBALQloT60777zTPvnkE++Ketrn8ccf7z3tjqPuBLSx/JQpU7w95XRsuummXrCo/QE5EEAAAQQQQAABBBAoBgECrGJoReqAAAII5FHA31xfs3q04b6CkuXLl3tXTPSUvjwWhVP/v4CeMPnhhx96+1stWrTIXn/9dfvxxx+9v+ohI/369fMeMMKBAAIIIIAAAggggECxCBBgFUtLUg8EEEAgTwJ6Op/2vYoeeqrooEGDrEOHDnm6MqdNJqDw6q677jLNvIoeevrusccea3oCKQcCCCCAAAIIIIAAAsUiQIBVLC1JPRBAAIE8CCggmTBhgr3//vvVzq5ZPprh06dPHzYJz4N7qlN+9dVXNn78eFu2bFm1l7Zp08Zb0rnBBhukOgV/RwABBBBAAAEEEECgoAQIsAqquSgsAgggULsCS5YssYkTJ9qXX35pWkpYVlZmrVq1sv322886duzo/cxR+wJLly712uXzzz+3lStXWtOmTW2HHXaw7t27W6NGjWq/QFwR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gRIQWLNmjX3zzTc2bdo0e+aZZ+zVV1/1ar3ddtvZrrvuaocccoh16tTJysrKAo3//Oc/Nnz4cHv//ffTErrpppvs8MMPtzfeeMMOPfTQpO/99a9/7V27f//+61w7rQuW6ItT+Yplxx13tJ133tkGDBhgW221ldWrV28dLfWNv//973bZZZdZ+/btbezYsbbNNtskVU3VLzbddFOvPY888kjr0qWLNWzYsERbKLNqF7Pv3/72N7vmmmvMHyMkNG/ePDv55JM9rNGjR1uLFi0yg+NdCCCAAAIIFIAAAVYBNBJFRAABBBCoO4H58+fbzTffbHfddZctWrTIFDBsscUWXlilUEs3zDoUJF1wwQXWsmVL7+dUN9LJahQ3wPLfv95669npp59uJ5xwgpWXl9cdVIFdOU6AFTa+8sorvUAxGmL9+OOPduqpp9oHH3xgy5Yts7POOstri0RhV7r9YujQoXbuuedaZWVlgenWXXHT+dwVmi8BVt31K66MAAIIIOCGAAGWG+1AKRBAAAEEHBSYM2eOXXjhhTZ9+nTr1q2bnXnmmfa73/0umGm1evVq+9e//mVXXXWVPf/883bsscd6r68pcHjooYfslFNOsYEDB3qzdho1apSw5n7Akux1CxcutBkzZtjVV1/tvX/cuHG2ww47OKjoZpF833333TfhzBXNrPrhhx+82VW33nqrN7vqlltusW233bZahV544QU76qijbPDgwfbhhx96IeKNN95obdq0SVhxP2DR3xPNmFEIphl+o0aNsq+++so7V48ePdxEdLBUxeybKMBysAkoEgIIIIAAAnkTIMDKGy0nRgABBBAoZIGVK1fatdde6wUIgwYNsj/+8Y+m2U6Jji+++MKbBaVQ5K9//asXaCQ7chVg6fyrVq2y6667znRje95553nBGEc8gVQBln8WBYUKJadMmWKXXnqpN7vKP5YvX25/+tOfbPLkyXbnnXfaSy+95LWFQq8DDzwwowDLf9N9991nZ599theKXnLJJVZRURGvYiX+qlQBViH7EmCVeOem+ggggAACRoBFJ0AAAQQQQCCBwEcffWQnnnii95dEM2+ib1GIoT2ytB+Wlpo1aNAgoWsuAyxdwD/fH/7wBy9E44gnEDfA0tkmTpzoLeWLhkl+H9GyUgWd2u9syJAhXnj15z//OeFMvLgBS6oZePFqWXqvyoWvZla+9dZb9sgjj9hzzz0XLBPefffd7aCDDvI+39G9pvSe1157zVtqrCBTS4+1R576Qt++fW2TTTZZpzESvUfX6N27t/ee6EzOuEsIw/tiqV+qn952221euTRDUDP6tHxSswkTLXX9+uuv7fbbb7dZs2Z5ddd+e127drXjjz/e2rZtW3qdihojgAACCDgjQIDlTFNQEAQQQKA0BL7+ebWtWp3fum7eeu1m6pleSbNoNOMm1VK/dM+fywArPAMr1cyvdMuZ6etXff2lrVm1KtO3x3pf+eZbxnpdTS/KJMDS7CvNxPPDSX+WlGZI6W8LFizw9sB688037Y477rCOHTuuU4S4AYt/boWSWrpav379rOuc7QnWLE7vgQTpXq9eg5ZmDTdM923VXp+tr2ZeaiN+LeHUoY38mzZtapqJ989//tP7nQIgLRtu3bq193P4PZql+dvf/tZbGuzvkfeb3/zGCzjDy0+XLFnibcau3/vXadKkiX3++efe+/bZZx8vBNV+e/6RboC1dOlS23777U19acMNN/T27/PL1Lx5c2+24P777x+cX8tmn3jiCW9ps16n4Erv+fnnn+29997z/m/19QMOOCDpHm9ZNR5vRgABBBBAIIUAARZdBAEEEECgVgUUYB03dmnertm2ZZndeWLjrM5fVVXl3cRpNoVuVBVi5erIVYD1yy+/eDeb119/vXfDHL6hzlVZMzmPAqy5g4/I5K2x3lO/7Wa2wR0PxHptTS+KG2CFlxCG+4L8/bBK/URBgQ4/+EwWPKUKWBRsvPzyy97eZlo2qPbV/lsuHCtf3NRs+Q95K0r5Xt/kPcBK5atZSppFp6dPKkDafPPNg/p+8skn3oMaXnnlFW9WpmZK6fBn4m255ZZe8LXRRht5v9cSU4VhegCAzqmlqHqqpIIizYhSGKSZTVdccYVtttlm3ntUvrvvvttr9549e3pLVBWg6Ug3wNLsMYVOKtPvf/97b+++cJk0m0zLpP3zv/POOzZs2DDvWuH3aKaYXFTOFStWxJqRmrdOwokRQAABBEpagACrpJufyiOAAAK1L1AIAZZCC4UTjz32mDeTpnv37jmDSjfASnXh4447zpuh4z/9MNXr8/33YgmwNKtGm6jfcMMN3v5XnTp18mbM+DNi/KAjulzQDzM0E0dPr2zXrl018rhPyVN4oYAj+v58t19N5y+kAEvLOWs6EvkqqFEAqc/oaaedlnAfM385aXjJrh+G6nOo/8LL8vQgAI0lrVq1sosuusj7nGp208iRI72wSn0kGlBqI3+1/cMPP+wFXXvuuWfGAZY/OzBaJl1/8eLFXhilkE7BlAI71V+zwg4//PB1Zln5Y5dLswLr8vPAtRFAAAEEal+AAKv2zbkiAgggUNIChRBg+XvIaAaDbiJ32WWXnLVZrgMsBSXam+mkk04yLQuq66PQAqw4XprFotlXemKhjvDSTYVautn3D39jdwUPiZZ1xg2wdD7tg6S9tzbeeOM4xcz7a4opwMrUN9Gec++++673GVRIdc4551iXLl1qfBKp/+TK6JLUcAM++uijNmLEiGoPZ0h3Btbs2bO95YNaBhk+NHtQD3z47rvvvCdsaqmggjaFWgqyxowZ483cih56WIXKpKWT6vfNmjXLe5/jAggggAACCIQFCLDoDwgggAACtSpQCAHWokWLvL2ONPOmrmdgJduDS7M03n77bW+2xPPPP2+DBw/2lihp7526PIolwFIwqD2stBeRNuYPb8KtmVkKDHUkmmX1+OOPe3tiaa8gLdEK3+inWkKoAOHTTz+10aNHe+GpzqHwzIUZdoUUYLVp08YzjG62no6vZmRpNuaPP/7otcmLL77oLaVTG4ZnYOmzqGWCmr2kQ31Hobdmbu63335eAKnle/7hz+Ly95hK9Hn199wKf/7TDbBUbj+gCl/Dn+GlPb38v3/wwQden1V4rz27Ej2EQnaa2ab6JDpvXY47XBsBBBBAoDQECLBKo52pJQIIIOCMQCEEWOHlNK7ugeU3qPblUZiiUEU3xrmcLZZJpym0AEuzqhIFHTXV3d9gPZWPgozwEjC9PlWA5Z9T4cPZZ5/tPQkuOssr1XXz9fdiCLBS+Wp/KoU548ePt6eeesp7mqB/qD0VJH755ZfVAiz9XTPvZs6c6e1fpZArfOy6667e3lk77bSTtyzPD6LitFNtBVj+Msg4ZVLARYAVR4rXIIAAAgjkWoAAK9einA8BBBBAoEaBQgiwVIG4S/38yiqY+Mtf/mK6WT3yyCNt/fXXT+gQ97z+DWWqpyD6sykUXrkQdBR7gKV9izQ7T7Os/KfNJWpo/8lt4c270wmw9Fo/6AjP9qnL4aWYAqxkvq+++qppjycFVwqDO3fu7LWz9iJr27at1+5afldTm2iJnmZHPv300zZjxgxvzyvtc6UN3bfZZptgo//zzjvPO1fcI58zsPxlkL/73e9YHhi3QXgdAggggECtCxBg1To5F0QAAQRKW6BQAix/M261ljY63nbbbZM2nGZt3Hvvvd7+N9Ene0XfRICVXf+v7acQRkurYELLNRVqaPnmBhtskLBC/uu0fNAPLgiwam772ngKYbgE0YDQf3iDluRqSeChhx66zkbmWlasDd7jhopajqwnmmp88ANmhVrqQ6nC6ahWPgOs8MbyzK7Kbozi3QgggAAC+RMgwMqfLWdGAAEEEEggoADr0oeq8mpz2wmNsz6/NurW/ka6kR00aJA360ZLiBIdWsZ3xhlnmP5XoUaPHj2SXj/XAZa/JM2lJYQLLjs3a/+aTtBi/KSsz+/PcEtnCWF48/ZET3cLF8qfqXX//fd7T5TT/kJaPhZ3CeFPP/3khSQKO1yYWae6rXpth6zdazpB/R1nmDXcMKtrZOPrv1cFSBTiKODSPnMKscIB1u23325Tp071NjjXUylTBU/+HmoKtxKF4/7YM336dDviiCPs+OOP9/bQymeAFX74wNVXX20DBgxYJ7x77bXXvKWQeiKnxsNk4W1WDcibEUAAAQQQqEGAAIvugQACCCCAQBKBOXPmeE+B01443bp1szPPPNO0xMbfkHnlypX28ssv25/+9Cdvc2M9iUw3uJWVlXkPsHTt9957z66//npvqdLBBx9suvHkyWDxunMmAZb2pTr11FNNs/O0ub82ea/p8PfK2muvvbxgUxuLpwpYtHG49lhSWKGgRMvYFGBp+RpHaoFsfOfOneu177PPPut9lrQUuLy83Luo2l4z6RRs6QgHWNrzSktFtUzwmmuusQ4dOgThz4cffujtZaaxZNy4cbbDDjt4T7HU/61xQw8JOP/882277bbz3qPP9RNPPOH9TYf/Hv3f+QywdH59Jk4++WTvuppN2qtXL2vYsKFphqnC+UsvvdR7YIRmlKm+Ki8HAggggAACtSlAgFWb2lwLAQQQQKDgBHTj+uc//9kLE3To8fJbbLGFdxOq0Ep75Whmlm7odPNXU3il96c7AysOmEIOPe1OTzXjiCeQSYDlP10w1TJRvwT+TJu33nrL2/dIs3P8gEV9J9Wh9lSQsttuu6V6KX//f4FsfBXU6MmP2ptKs6P8pwT6TwTUzwp1tBxQT4fUzLqKigrTPnQ33HCDF1LqUBilzd7992l80DmPOeaYIBDTDD09IEKbxevYcccdrWnTpt5+WapD8+bNbdSoUda7d+8gKMp3gKX6P/roo94sK41r0fqrnEOHDvVC/VTjHB0SAQQQQACBfAgQYOVDlXMigAACCBSVgGZFKISYNm2avf76697MJ/9GtWvXrnbYYYfZVlttFWtGQq4CLAVpehpY9+7dvdlXuvnliC+QboAV3iz/r3/9qx111FEpL6aQUzNyNIOqX79+XhD63Xff2fDhw73wM9Gh4EIzu/bee2+vX2nWFkd8gVQBVipfzYDTUjk9PVIzqxRk7b777t7edtoTS0vtRo4c6YVWWmKszd116PeajTl58mRvrFAQpc+oZt9pCaD20IvOWNK4omtNmDDBu5YfGmlM0Xuis+7yHWCpHgqxFLzeeeed3hMw/TBtzz339GaYKkz1Z6DGbxVeiQ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IsHLjyFkQQAABBBBAAAEEEEAAAQQQQAABBPIkQICVJ1hOiwACCCCAAAIIIIAAAggggAACCCCQGwECrNw4chYEEEAAAQQQQAABBBBAAAEEEEAAgTwJEGDlCZbTIoAAAggggAACCCCAAAIIIIAAAgjkRoAAKzeOnAUBBBBAAAEEEEAAAQQQQAABBBBAIE8CBFh5guW0CCCAAAIIIIAAAggggAACCCCAAAK5ESDAyo0jZ0EAAQQQQAABBBBAAAEEEEAAAQQQyJMAAVaeYDktAggggAACCCCAAAIIIIAAAggggEBuBAiwcuPIWRBAAAEEEEAAAQQQQAABBBBAAAEE8iRAgJUnWE6LAAIIIIAAAggggAACCCCAAAIIIJAbAQKs3DhyFgQQQAABBBBAAAEEEEAAAQQQQACBPAkQYOUJltMigAACCCCAAAIIIIAAAggggAACCORGgAArN46cBQEEEEAAAQQQQAABBBBAAAEEEEAgTwIEWHmC5bQIIIAAAggggAACCCCAAAIIIIAAArkRIMDKjSNnQQABBBBAAAEEEEAAAQQQQAABBBDIkwABVp5gOS0CCCCAAAIIIIAAAggggA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KKsBauXKlXXLJJfbmm2/aPffcYy1btkyosHr1anv++eftlltusVmzZtmKFSusS5cuNnToUDv44IOtoqIi4fu++OILu+mmm+yxxx6zjz76yDp16mT9+vWzIUOGWOvWrRO+p6qqyqZPn27jx4+3l19+2Ro0aGBdu3a1ESNG2D777GNlZWW5aSnOggACCCCAAAIIIIAAAggggAACCJSoQMEEWAqvbr31Vrvgggtsjz32SBpgrVq1yiZOnGinnHKKLVy40HbbbTcvVHr77be9n/V+/dekSZNqTa6/Dx8+3F5//XXbZpttrG3btvbJJ5/Yl19+ad27d7fRo0db+/btq71H4dXVV19tF198sTVt2tQ6duzohWWvvfaa9/OoUaO8c5aXl5do96LaCCCAAAIIIIAAAggggAACCCCAQPYCBRFgKXhSGHTllVd6Ne7Ro0fSAEuzoI4++mjbaKONbMyYMbbTTjt57/nss8/s1FNPtRdeeMHGjRtn/fv3D/TmzJljJ554oj399NN2/fXX27HHHuuFTosXL7ZrrrnGLrvsMjv55JO9sKpx48bB+yZNmmTDhg2zvffe27vWZpttZmvWrLHZs2d7Adr333/vlVOzvzgQQAABBBBAAAEEEEAAAQQQQAABBDITcDrA0qyrZ5991v74xz/aG2+8YW3atLGlS5cmnYGlGVHnnHOO3Xjjjfbggw/a4YcfXk3l3Xff9YKrDh062G233WYtWrTw/v7QQw9Znz59vIBLIVV4ieGCBQu8MGrmzJn28MMPW+fOnb33zJs3z1taqNlW4d/7F5wxY4b17dvXBg8evM45M2sq3oUAAggggAACCCCAAAIIIIAAAgiUpoDTAZZmU+25557ecryTTjrJevfu7f2vZlcl2gNLy/0GDBhgDRs29P6+8cYbV2vVJUuW2GmnnebtcTVt2jRvdtby5cvtvPPO82ZeKXTaf//91+kJd999tzcr67rrrrMzzjjD+7v24erVq5d169bNm32lMoYPzepSWXTNe++915udxYEAAggggAACCCCAAAIIIIAAAgggkL6A0wGWZl09+eSTXnjUrl07b2P1I488MmmApdlQ2q9Kr7nhhhussrJyHZErrrjC27NK+2RpqaFmUh1zzDH21Vdf2f333+/NzooefpCmZYYKurSMcPLkyd5sLm0qr//q1atX7W2aKaawa+zYsfbSSy+xjDD9vsk7EEAAAQQQQAABBBBAAAEEEEAAAU/A6QAr2kapAqxHH33UDjnkEC840n5ZmokVPTQza+DAgXb55ZfbRRdd5G3SrplSOpLNlEp0XQVZZ555ZrVZWdFrRcMy+hwCCCCAAAIIIIAAAggggAACCCCAQPoCRRVgRcOpRBzR16QKxXSORK+JE07FeU36TcY7EEAAAQQQQAABBBBAAAEEEEAAgdISIMBKsSyRAKu0PhDUFgEEEEAAAQQQQAABBBBAAAEE3BMgwHI0wJr78Wz77xu3mDVoYE03Wd+9nkOJEEAAAQQQQAABBBBAAAEEEECg6ARW1W9hW+52vnP1KqoAa+bMmd4m7ueff75p+V79+vXXAfeXEI4aNcp73X//+19vM3cdiZ5cqN/7Swg33XRTmzBhgrVo0cLbnH348OF26623mjZ3T3T4SwgnTZrkbSyfzvHGlcOt0y63pfMWXosAAggggAACCCCAAAIIIIAAAghkJbC0/tb2cdO7baeddsrqPLl+c1EFWMX0FMJcBVhlbU/JdZ/hfAgggEBRC/z4449e/dq0aVPU9aRyCCCAgKsCjMOutgzlQgCBQhBY/fVNWReTACtrwsSbqYdP6z9RUE8fTDSbauHChTZy5Eh7+umnbdq0aV6auHz5cjvvvPNMTxWcMWOG7b///uuU1J9tdd1113lPONTx5ptvWq9evaxbt242ZswYa9q0abX3+TO7dP5kTzesiVpwXq8AACAASURBVGTGH662Tm9NsXkVrWz5mKm23eYVORDkFAgggAACqQQ0vutw7V+cUpWbvyOAAALFIsA4XCwtST0QQKBQBVwdh4tqBlZVVZWdc845duONN9qDDz5ohx9+eLX+8u6771r//v2tQ4cOdtttt3lLAXU89NBD1qdPHzv11FPt6quvtoqKtWHRggUL7JRTTjEtT3z44Yetc+fO3nvmzZtnQ4YMMc36Cv/ev6DCsL59+9rgwYPXOWecTuwHWHrtU8Mn2cC+W8Z5G69BAAEEEMhSwNUv7CyrxdsRQACBghFgHC6YpqKgCCBQpAKujsNFFWCp77z88svenlYbbbSR3XTTTbbzzjtbvXr17LPPPvMCqscee8wmTpwY7Hul98yZM8fbx0ozszQTa+DAgV6ItXjxYrvmmmvssssu8/6uvzVu3DjootrbatiwYbb33nt7odmWW25pa9assdmzZ3uh11dffWV6jf6e7hEOsG7Z61q7+JK90j0Fr0cAAQQQyEDA1S/sDKrCWxBAAIGCFGAcLshmo9AIIFBEAq6Ow0UXYK1cudLbWP2CCy4wLRncbbfdrEGDBvb22297P+v3+q9JkybVuterr75qI0aMsHfeece22WYba9u2rX3yySemZYnaGH706NHWvn37au9RwKXN4PWflhB27NjRVqxY4c3K0s/6vTZ6Ly8vT7srhwOssR3+YBeOPiLtc/AGBBBAAIH0BVz9wk6/JrwDAQQQKEwBxuHCbDdKjQACxSPg6jhcdAGWuszq1avt+eeft1tuucVmzZrlhUpdunSxoUOH2sEHH1xtiWC4i33xxRferC3N0tKTBzt16mT9+vXzlgq2bt06YW/UssXp06fb+PHjvdlfCsu6du3qhWH77LOPlZWVZdSLwwHWQ5sfY4dcO9I2apbZuTIqAG9CAAEESlTA1S/sEm0Oqo0AAiUowDhcgo1OlRFAwCkBV8fhggqwnGrRPBfm+fP/Yr95Y6p3lRd/1d3WnHqJ9dmlQZ6vyukRQAABBFz9wqZlEEAAgVIRYBwulZamnggg4KqAq+MwAZajPeYfF//ZtnjlEa90HzTf3qYecpNdf8za/bccLTbFQgABBApewNUv7IKHpQIIIIBATAHG4ZhQvAwBBBDIk4Cr4zABVp4aPNvTvnfFFbbh89O80/zUaEM7eY9JNuuC6vt2ZXsN3o8AAgggsK6Aq1/YtBUCCCBQKgKMw6XS0tQTAQRcFXB1HCbAcrTHfPqXS63ZrMeD0p2y+31218W/tgpWETraYhQLAQSKRcDVL+xi8aUeCCCAQCoBxuFUQvwdAQQQyK+Aq+MwAVZ+2z3js3963ZXW7PGHgvdfvuPf7Ijjd7W9O9TP+Jy8EQEEEEAgtYCrX9ipS84rEEAAgeIQYBwujnakFgggULgCro7DBFiO9qkPx95kLR+YEJTu5m3PswbdDrILDqlwtMQUCwEEECgOAVe/sItDl1oggAACqQUYh1Mb8QoEEEAgnwKujsMEWPls9SzO/f7EO631nTcHZ3hgi+Ns+tbH2eN/qMzirLwVAQQQQCCVgKtf2KnKzd8RQACBYhFgHC6WlqQeCCBQqAKujsMEWI72qPemTrENx1wdlO7ZXx1oY7f9Axu5O9peFAsBBIpHwNUv7OIRpiYIIIBAzQKMw/QQBBBAoG4FXB2HCbDqtl8kvfo7M5+yja+6KPj7ey062Z86XWc3HdvIfrMJ+2A52mwUCwEEikDA1S/sIqClCggggEAsAcbhWEy8CAEEEMibgKvjMAFW3po8uxO/9cortunFpwcn+aHxxnba7vfYkbs1sGH7Nczu5LwbAQQQQCCpgKtf2DQZAgggUCoCjMOl0tLUEwEEXBVwdRwmwHK0x6jDtDt3RFC6VfXq2yl7TLLKX7Wxu4Y3drTUFAsBBBAofAFXv7ALX5YaIIAAAvEEGIfjOfEqBBBAIF8Cro7DBFj5avEsz6sO0/ays63eksXBmS7Z8Sb7qPl27IOVpS1vRwABBGoScPULm1ZDAAEESkWAcbhUWpp6IoCAqwKujsMEWI72GHWYDW++xiq+/Cwo4ejfXmgvbdjV7h1ZaRs2q+doySkWAgggUNgCrn5hF7YqpUcAAQTiCzAOx7filQgggEA+BFwdhwmw8tHaOTinOkzLBydak3+8HJxt0q+H2sObHW0nd6+ww3Yuz8FVOAUCCCCAQFTA1S9sWgoBBBAoFQHG4VJpaeqJAAKuCrg6DhNgOdpj1GHWf3GWNZ8+JSjh0xv3svEdzrSOm5XZtUezD5ajTUexEECgwAVc/cIucFaKjwACCMQWYByOTcULEUAAgbwIuDoOE2DlpbmzP6k6TKOP/m1tbh8dnOydDXaxv3S82vt51gVNsr8IZ0AAAQQQWEfA1S9smgoBBBAoFQHG4VJpaeqJAAKuCrg6DhNgOdpj1GHqz/vZNrnywqCE3zZpZ2ftepf388NnVlrTRuyD5WjzUSwEEChgAVe/sAuYlKIjgAACaQkwDqfFxYsRQACBnAu4Og4TYOW8qXNzQr/DtDt3RHDC5WUN7eQuk21Bg+Z2aZ8K22sb9sHKjTZnQQABBNYKuPqFTRshgAACpSLAOFwqLU09EUDAVQFXx2ECLEd7jN9hNrvkTFuzbGlQygt3vtk+XX9b23+7cjuvd4WjpadYCCCAQOEKuPqFXbiilBwBBBBIT4BxOD0vXo0AAgjkWsDVcZgAK9ctnaPz+R1my9tutJUffxCc9W/bXWqvtdnHKhvWs2lnV+boapwGAQQQQMAXcPULmxZCAAEESkWAcbhUWpp6IoCAqwKujsMEWI72GL/DbP30dFs287GglPdsdaJNa9ff+3nm+U2sjG2wHG1BioUAAoUq4OoXdqF6Um4EEEAgXQHG4XTFeD0CCCCQWwFXx2ECrNy2c87O5neYbT9+zxbfNiY474xND7Xbtz7N+3nMcY2sw8b1c3ZNToQAAgggYObqFzZtgwACCJSKAONwqbQ09UQAAVcFXB2HCbAc7TF+h/nd8sX2y0VnB6X8Z6vd7ertR3k/D9ijgQ3Zt6GjNaBYCCCAQGEKuPqFXZialBoBBBBIX4BxOH0z3oEAAgjkUsDVcZgAK5etnMNz+R2m40ZtbO6xfYIzf9VkCztn19u9n9u1rGd3nMg+WDlk51QIIIAAM7DoAwgggEAdC7h641THLFweAQQQqDUBV8dhAqxa6wLpXSjoMDvuaHP23zV489LyxnbSHg+a/lfHrAuapHdiXo0AAgggUKOAq1/YNBsCCCBQKgKMw6XS0tQTAQRcFXB1HCbAcrTHhDvMTz33sDUrVwYlPW+XcfZF0/bez3cNb2ybblDmaC0oFgIIIFB4Aq5+YReeJCVGAAEEMhNgHM7MjXchgAACuRJwdRwmwMpVC+f4POEOM3fYAFv12afBFa793eX2Ruu9vJ9P61FhvXcqz/HVOR0CCCBQugKufmGXbotQcwQQKDUBxuFSa3HqiwACrgm4Og4TYLnWU/6/POEOs+DPF1rVszOCkt7dfqQ93rav9/OOm9e3awY0crQWFAsBBBAoPAFXv7ALT5ISI4AAApkJMA5n5sa7EEAAgVwJuDoOE2DlqoVzfJ5wh1k8YbwtuWtccIUn2va1u9qPDH5mH6wc43M6BBAoaQFXv7BLulGoPAIIlJQA43BJNTeVRQABBwVcHYcJsBzsLCpSuMNUvTDLFlx+flDSN1rvadf+7org5ymnVVqLJvUcrQnFQgABBApLwNUv7MJSpLQIIIBA5gKMw5nb8U4EEEAgFwKujsMEWLlo3TycI9xhVn7xmc0b2j+4yncbtLczOq6dkXV53wrrsjX7YOWhGTglAgiUoICrX9gl2BRUGQEESlSAcbhEG55qI4CAMwKujsMEWM50keoFCXeYNVVV9tNB/9u0XceKRuvbcbs9aKvK/hda9di+3M45uMLRmlAsBBBAoLAEXP3CLixFSosAAghkLsA4nLkd70QAAQRyIeDqOEyAlYvWzcM5oh1mTrfO1a7yh11vs6+bbOn9br1G9eyRMyvzUApOiQACCJSegKtf2KXXEtQYAQRKVYBxuFRbnnojgIArAq6OwwRYrvSQSDmiHWbe8Ufayq8+D1519faj7J+tdg9+fuKcJtaQVYSOtibFQgCBQhJw9Qu7kAwpKwIIIJCNAONwNnq8FwEEEMhewNVxmAAr+7bNyxmiHWbBpeda1UvPBtd6aIfT7P6WhwY/3zCokW23af28lIWTIoAAAqUk4OoXdim1AXVFAIHSFmAcLu32p/YIIFD3Aq6OwwRYdd83EpYg2mGW3HmrLZ54e/Daf+90lF3RbFjw88AuDW3wPg0crQ3FQgABBApHwNUv7MIRpKQIIIBAdgKMw9n58W4EEEAgWwFXx2ECrGxbNk/vj3aYqmeesgWjLgqutqDTfjasxdqfN29VZrcNa5yn0nBaBBBAoHQEXP3CLp0WoKYIIFDqAozDpd4DqD8CCNS1gKvjMAFWXfeMJNePdpiV//nY5p04cO2r2//W+rcdXe3dsy5o4mhtKBYCCCBQOAKufmEXjiAlRQABBLITYBzOzo93I4AAAtkKuDoOE2Bl27J5en+0w6xevMh+PmS/4Gr1mrew43efaour1gS/G39CY9uidVmeSsRpEUAAgdIQcPULuzT0qSUCCCBgxjhML0AAAQTqVsDVcZgAq277RdKrJ+owc7p1rvb6ewbcZ9O+3yj43ek9G1qvHdkHy9EmpVgIIFAgAq5+YRcIH8VEAAEEshZgHM6akBMggAACWQm4Og4TYGXVrPl7c6IOM3fQ4bbqv98EF/1gyHV22eedgp932bK+Xdm/Uf4KxZkRQACBEhBw9Qu7BOipIgIIIOAJMA7TERBAAIG6FXB1HCbAqtt+kfTqiTrMLxeeactfeyl4z9Ih59rgz3tWOwf7YDnaoBQLAQQKRsDVL+yCAaSgCCCAQJYCjMNZAvJ2BBBAIEsBV8dhAqwsGzZfb0/UYRb/fbQtmXx3cMnKo46z3j8cW60I941sbG2asQ9WvtqF8yKAQPELuPqFXfzy1BABBBD4nwDjMD0BAQQQqFsBV8dhAqy67RdJr56owyx7arotvOby4D2N9uthl7T7o73z1argd5f3bWRdtq7vaK0oFgIIIOC+gKtf2O7LUUIEEEAgNwKMw7lx5CwIIIBApgKujsMEWJm2aJ7fl6jDrPzw3zbv5MHBlct/u71NP+IWu/OF5cHvDtih3M4+qCLPpeP0CCCAQPEKuPqFXbzi1AwBBBCoLsA4TI9AAAEE6lbA1XGYAKtu+0XSqyfqMKvnz7Of+/YI3lPWqrV9c9WjduY9y4Lfrd+4nk09o9LRWlEsBBBAwH0BV7+w3ZejhAgggEBuBBiHc+PIWRBAAIFMBVwdhwmwMm3RPL8vWYeZ061ztSs3mTDNet2xXrXfPXpWpTWpqJfnEnJ6BBBAoDgFXP3CLk5taoUAAgisK8A4TK9AAAEE6lbA1XGYAKtu+0XSqyfrMHOP6mWr5vwQvK/ZNWNsxOzt7Is5q4PfXXt0Y+u4GRu5O9q0FAsBBBwXcPUL23E2iocAAgjkTIBxOGeUnAgBBBDISMDVcZgAK6PmzP+bknWY+eedYitmvx4UoOnZF9r4sh42dfbK4HeD9mpox+7VIP+F5AoIIIBAEQq4+oVdhNRUCQEEEEgowDhMx0AAAQTqVsDVcZgAq277RdKrJ+swi2653pY+eF/wvibHDLV/7na8XfJgVfC7LduU2d+HNna0ZhQLAQQQcFvA1S9st9UoHQIIIJA7Acbh3FlyJgQQQCATAVfHYQKsTFqzFt6TrMMsfWyqLbr+L0EJKvY/0KpOusT637SkWqlmXdCkFkrJJRBAAIHiE3D1C7v4pKkRAgggkFiAcZiegQACCNStgKvjMAFW3faLpFdP1mFWvPe2zT99WPC+BtvvaM2vu9WOuHGJzV20Jvj9LYMb2da/qu9o7SgWAggg4K6Aq1/Y7opRMgQQQCC3AozDufXkbAgggEC6Aq6OwwRY6bZkLb0+WYdZ/dMc+7n/QUEp6m/0K9tg4iM26tEqm/Xe2n2wzjywwg7qWF5LpeUyCCCAQPEIuPqFXTzC1AQBBBCoWYBxmB6CAAII1K2Aq+MwAVbd9oukV6+pw8zp1jl4X7169azllKfsyS+a2F8fWx78ftdf17dRRzZytHYUCwEEEHBXwNUvbHfFKBkCCCCQWwHG4dx6cjYEEEAgXQFXx2ECrHRbspZeX1OH+fmInrZ63tygJM2vG2vfbLSDDR2/tFrp2AerlhqLyyCAQFEJuPqFXVTIVAYBBBCoQYBxmO6BAAII1K2Aq+MwAVbd9oukV6+pw8w/a4SteOfN4L3rn3epVXQ70LpfudhWrV57yrtHNLZNWpQ5WkOKhQACCLgp4OoXtptalAoBBBDIvQDjcO5NOSMCCCCQjoCr4zABVjqtWIuvranDLLrxalv66JSgNJXHnWhNBg6x8yZX2Rv/WbsP1oWHVtjvf8M+WLXYbFwKAQSKQMDVL+wioKUKCCCAQCwBxuFYTLwIAQQQyJuAq+MwAVbemjy7E9fUYZY98oAtvOma4AKNDuhtTc+60O5/fYWNnbV2H6yDOzWwMw5omF1BeDcCCCBQYgKufmGXWDNQXQQQKGEBxuESbnyqjgACTgi4Og4TYDnRPdYtRE0dZsVbs23+H04K3tRwx87W7OrR9u5Xq+yMicuC3zerrGcPnV7paA0pFgIIIOCmgKtf2G5qUSoEEEAg9wKMw7k35YwIIIBAOgKujsMEWOm0Yi2+tqYOs+r7/9rcgYcGpam/8aa2wd0PWdWKNXbgNUuqlVIBloIsDgQQQACBeAKufmHHKz2vQgABBApfgHG48NuQGiCAQGELuDoOE2A52q9SdZg53TqvLXl5ubWa+rTVa1xpJ92x1D76bu1O7lce2ch2+XV9R2tJsRBAAAH3BFKNv+6VmBIhgAACxSXAOFxc7UltEECg8ARcHYcJsBztS6k6zE+HdbU1CxcGpW8x5k4r3+Y39vdnl9ukV1cEvz9u74Z2zJ4NHK0lxUIAAQTcE0g1/rpXYkqEAAIIFJcA43BxtSe1QQCBwhNwdRwmwHK0L6XqMPNPP8FWvPdOUPqmF1xhjfbrYa98ssouemDtPlhbbVhmY4c0drSWFAsBBBBwTyDV+OteiSkRAgggUFwCjMPF1Z7UBgEECk/A1XGYAMvRvpSqwyy87s+27PFHgtI3GTrSKvsfa3MXrbEjbqy+D9aT51Rag3L2wXK0qSkWAgg4JpBq/HWsuBQHAQQQKDoBxuGia1IqhAACBSbg6jhMgOVoR0rVYZY+eJ8tuuX6oPSNex1u6512nvfzwJuX2nfz1+6DddOxje03m5Q5WlOKhQACCLglkGr8dau0lAYBBBAoPgHG4eJrU2qEAAKFJeDqOEyA5Wg/StVhlr/xqv1y/mlB6Rvusrs1+8sN3s/XPl5lj7+9MvjbKd0b2qE7sw+Wo01NsRBAwDGBVOOvY8WlOAgggEDRCTAOF12TUiEEECgwAVfHYQIsRztSqg6z6usvbe7gI4LS12+3uW1w+/3ezzP+tdKumlYV/G339vXtT0c0crSmFAsBBBBwSyDV+OtWaSkNAgggUHwCjMPF16bUCAEECkvA1XGYAMvRfpSqw6xZucJ+6tklKH29ikbWatpzZmVl9uVPq+34cUur1WzWBU0crSnFQgABBNwSSDX+ulVaSoMAAggUnwDjcPG1KTVCAIHCEnB1HCbAcrQfxekwPx28j61ZtjaoavH3e618i628GvX662Jbsnxt5W4fVmmbtWIjd0ebm2IhgIBDAnHGX4eKS1EQQACBohNgHC66JqVCCCBQYAKujsMEWI52pDgdZv7I42zFR+8HNVj/4r9Yxd5dvZ8vebDKXvpo7T5Y5/WusP23K3e0thQLAQQQcEcgzvjrTmkpCQIIIFB8AozDxdem1AgBBApLwNVxmADL0X4Up8MsuOpSq5r5eFCD9U48zRofcbT384P/WGE3P712ClbvHRvYaT0bOlpbioUAAgi4IxBn/HWntJQEAQQQKD4BxuHia1NqhAAChSXg6jhMgOVoP4rTYZZMutsWjx8d1KDxoUfYeif/wfv5vW9W2Wl3Lwv+tkGTevbAaZWO1pZiIYAAAu4IxBl/3SktJUEAAQSKT4BxuPjalBohgEBhCbg6DhNgOdqP4nSY5a++YL9cdHZQg4a772XNrrjW+3nlKrMeVy2uVrtJJ1da6/XZB8vRJqdYCCDgiECc8deRolIMBBBAoCgFGIeLslmpFAIIFJCAq+MwAZajnShOh1n5+ac274QBQQ3Kt9zKWoy7N/j59AlL7V9frw5+vuKIRrZH+/qO1phiIYAAAm4IxBl/3SgppUAAAQSKU4BxuDjblVohgEDhCLg6DhNgOdqH4nSYNUuX2E+99g1qUK+yibV69Nng5ztfWG4TXloR/HzMng3suL3ZB8vRJqdYCCDgiECc8deRolIMBBBAoCgFGIeLslmpFAIIFJCAq+MwAZajnShuh5nTcw+zlWufNrjBXQ9a/U3aerV67ZOV9scHqoIabvOrMrt5cGNHa0yxEEAAATcE4o6/bpSWUiCAAALFJ8A4XHxtSo0QQKCwBFwdhwmwHO1HcTvMvBOPtpX/+SSohfbA0l5YOuYtXmN9b1hSrYbTzq60yobsg+Vos1MsBBBwQCDu+OtAUSkCAgggUJQCjMNF2axUCgEECkjA1XGYAMvRThS3wyz484VW9eyMoBbrnXSmNT68f/Dz8eOW2pc/rd0H69qjG1nHzdgHy9Fmp1gIIOCAQNzx14GiUgQEEECgKAUYh4uyWakUAggUkICr4zABlqOdKG6HWTLxNlt859igFo37DLD1Rpwe/Dx6xnKbOnvtPlgjujW0vp0bOFprioUAAgjUvUDc8bfuS0oJEEAAgeIUYBwuznalVgggUDgCro7DBFiO9qG4HabqhWdsweXnBbWo2Ov3tv4lVwU/P/3eSvvLo2v3weqydbld3rfC0VpTLAQQQKDuBeKOv3VfUkqAAAIIFKcA43Bxtiu1QgCBwhFwdRwmwHK0D8XtMCs//tDmnTQoqEV5+w7W4pa7g5+/+nm1DR67tFotZ13QxNFaUywEEECg7gXijr91X1JKgAACCBSnAONwcbYrtUIAgcIRcHUcJsBytA/F7TCrFy6wnw/rFtSi3vrNrNVDM6vVqs/fltj8JWuC3409vrFttVGZozWnWAgggEDdCsQdf+u2lFwdAQQQKF4BxuHibVtqhgAChSHg6jhMgOVo/0mnw8zp1rlaLVpOeszKWrUOfjfqkSqb9e+Vwc9nH1RhB+xQ7mjNKRYCCCBQtwLpjL91W1KujgACCBSnAONwcbYrtUIAgcIRcHUcJsBytA+l02HmHt/PVn31RVCTZlfdZA132jX4eerslTZ6xtp9sHrv2MBO69nQ0ZpTLAQQQKBuBdIZf+u2pFwdAQQQKE4BxuHibFdqhQAChSPg6jhMgOVoH0qnwyy47DyrevGZoCbrnXqONe7dN/j5g29X28l3rd0Hq1XTejb5lEpHa06xEEAAgboVSGf8rduScnUEEECgOAUYh4uzXakVAggUjoCr4zABlqN9KJ0Os/iOW23JPbcHNak8cpA1OeHk4OfVa8x6XLXYVq9eW9mJJ1Xar5rXc7T2FAsBBBCoO4F0xt+6KyVXRgABBIpXgHG4eNuWmiGAQGEIuDoOE2A52n/S6TBVzzxlC0ZdFNSkYp9utv5Fo6rV7Nz7ltnsz1cFv7v4sArbZ1v2wXK0+SkWAgjUoUA6428dFpNLI4AAAkUrwDhctE1LxRBAoEAEXB2HCbAc7UDpdJgV7//L5p86JKhJ+bbbWYub1s7I0h8mvLTC7nxhefCao/ZoaEP3beBo7SkWAgggUHcC6Yy/dVdKrowAAggUrwDjcPG2LTVDAIHCEHB1HCbAcrT/pNNhVs/92X7ud0BQk7INWlrL+5+oVrN//GeVnT95WfC7bTcus9HHNXa09hQLAQQQqDuBdMbfuislV0YAAQSKV4BxuHjblpohgEBhCLg6DhNgOdp/0u0wc7p1rlaTlg/NtLL1mwW/+2XJGjv8b0uqvWbqGU1sfTIsR3sAxUIAgboSSHf8ratycl0EEECgWAUYh4u1ZakXAggUioCr4zABlqM9KN0OM3fQ4bbqv98EtWn+t79bg+12qFa7EXcstY+/W7uT+1VHNbKdt6jvqADFQgABBOpGIN3xt25KyVURQACB4hVgHC7etqVmCCBQGAKujsMEWI72n3Q7zIKLzrKqV18MatP0zAus0YGHVqvdzTOX24NvrAh+N2TfBjZgj4aOClAsBBBAoG4E0h1/66aUXBUBBBAoXgHG4eJtW2qGAAKFIeDqOEyA5Wj/SbfDLPr7TbZ08oSgNpUDBluT40dUq92sf6+0UY9UBb/bu0O5XXJ4haMCFAsBBBCoG4F0x9+6KSVXRQABBIpXgHG4eNuWmiGAQGEIuDoOE2A52n/S7TDLnppuC6+5PKhNRdeetv75a3/WH76du9oG3bo0eE29emZPntPEyllF6GgvoFgIIFAXAumOv3VRRq6JAAIIFLMA43Axty51QwCBQhBwdRwmwHK096TbYVa8+0+bf+bwoDYNtutozf82bp3aDRizxH74ZU3wez2JUE8k5EAAAQQQ+J9AuuMvbggggAACuRVgHM6tJ2dDAAEE0hVwdRwmwEq3JWvp9el2mNU/fm8/D+gdlK6sdRtred/0dUp71bQqm/GvlcHvT+3R0A7ZqUEt1YrLIIAAAu4LpDv+ul8jSogAAggUlgDjcGG1F6VFAIHiE3B1HCbAcrSvZdJh5nTrXK02rR57wepVNKr2u0feXGE3PrU8+N0BO5Tb2QexD5aj3YBiIYBAHQhkMv7WQTG5JAIIIFC0AozDRdu0VAwBBApEu7bDRAAAIABJREFUwNVxmADL0Q6USYf5+ahetnrOD0GNmt98lzXYettqNfzwv6ts5J3Lgt+1Wb+e3XdypaMKFAsBBBCofYFMxt/aLyVXRAABBIpXgHG4eNuWmiGAQGEIuDoOE2A52n8y6TC/nHeqLZ/9WlCjpudeao32P7BaDdesMet17RJbunztPlh3DGts7VqxD5ajXYFiIYBALQtkMv7WchG5HAIIIFDUAozDRd28VA4BBApAwNVxmADL0c6TSYdZdPP1tvSh+4IaVQ46wZoMOmGdGl48pcpe/njtPlgXHFJhXX9b7qgExUIAAQRqVyCT8bd2S8jVEEAAgeIWYBwu7valdggg4L6Aq+MwAZajfSeTDrPssam28Pq/BDVq1ONga/qHi9ep4T0vr7Dbn1+7D1bfzg1sRLeGjkpQLAQQQKB2BTIZf2u3hFwNAQQQKG4BxuHibl9qhwAC7gu4Og4TYDnadzLpMCvefN3mn3tKUKMGO+xkza+9ZZ0azv58lZ1739p9sH67aX27cVD1zd4dZaFYCCCAQN4FMhl/814oLoAAAgiUkADjcAk1NlVFAAEnBVwdhwmwnOwuZpl0mFXffmNzjz08qFH9jTa2DSY+vE4NFy5dY4dev6Ta7+8/tdJarlfPUQ2KhQACCNSeQCbjb+2VjishgAACxS/AOFz8bUwNEUDAbQFXx2ECLEf7TUYdZvVqm9N9t7U1KiuzVk++YvXK1t2g/fQJy+xfX68KXvunIyps9/bsg+Vod6BYCCBQiwIZjb+1WD4uhQACCBS7AONwsbcw9UMAAdcFXB2HCbAc7TmZdpif+x1gq+f+HNRqg/GTrP7mW65Ty1tnLbcHXl8R/P7YvRraoL0aOKpBsRBAAIHaE8h0/K29EnIlBBBAoLgFGIeLu32pHQIIuC/g6jhMgOVo38m0w8w/e4StePvNoFbNLr7SGu693zq1fO79lXbFw1XB73dvX9/+dAT7YDnaHSgWAgjUokCm428tFpFLIYAAAkUtwDhc1M1L5RBAoAAEXB2HCbAc7TyZdphFN11jSx95IKhVk8EjrPLowevU8rv5a2zgzWv3wSovM3vkrCbWiElYjvYIioUAArUlkOn4W1vl4zoIIIBAsQswDhd7C1M/BBBwXcDVcZgAy9Gek2mHWfrw/bZo9F+DWjU68BBreuYfE9Zy8Ngl9tXPa4K/XT+wkW3frr6jIhQLAQQQqB2BTMff2ikdV0EAAQSKX4BxuPjbmBoigIDbAq6OwwRYjvabTDvM8tdftl/+eEZQq4Y77WrNrropYS3/+liVPfHOyuBvJ+1fYX12YSN3R7sExUIAgVoSyHT8raXicRkEEECg6AUYh4u+iakgAgg4LuDqOFxUAdbLL79se+65Z6yucOKJJ9r1119vjRs39l7/7rvvWt++fe2TTz5J+v6XXnrJunTpUu3vVVVVNn36dBs/frzp+g0aNLCuXbvaiBEjbJ999rGyBE8AjFPATDvMqi8/t7lDjgwuUX/TdrbBnVMSXnLaP1fa355cuw9Wt+3K7fzeFXGKx2sQQACBohXIdPwtWhAqhgACCNSyAONwLYNzOQQQQCAi4Oo4XLIB1jnnnGNXXHGFNWzY0GuqRx991A455JAaO240wFJ4dfXVV9vFF19sTZs2tY4dO9qKFSvstdde834eNWqUDR8+3MrL05/VlGmHWVNVZT8dtNfaepQ3sNZPvpywXh9/v9pG3L40+NtGzevZPSdV8uFFAAEESlog0/G3pNGoPAIIIJBDAcbhHGJyKgQQQCADAVfH4aIKsFK1y/PPP2/HHnusFzSNHTvWNtxww+Atmo115pln2iOPPGK9e/dOdSrv75MmTbJhw4bZ3nvvbWPGjLHNNtvM1qxZY7Nnz7ZTTjnFvv/+e7vnnnvWmbUV5+TZdJifD+tmqxcuCC7TcsJUK/vVJgkv2+dvS2z+krX7YI0b2th+3aYsThF5DQIIIFCUAtmMv0UJQqUQQACBWhZgHK5lcC6HAAIIRARcHYdLJsDS0sBjjjnGC5WmTJliO++8c9BEy5Yts7POOstmzpzp/W377bdP2YHnzZtnQ4YM8WZbPfzww9a5c+dq75kxY4a3JHHw4MHeLK2KivSW5mXTYeafdoKt+Pc7QXma/ek6a7hb4qWVlzy4zF76aFXw2rMPamgH7MCjCFN2AF6AAAJFK5DN+Fu0KFQMAQQQqEUBxuFaxOZSCCCAQAIBV8fhkgiwli5daloyOHr0aBs3bpwNHTrU6tWrFzSTwiiFW4sXL/ZmTG288cYpO7EatFevXtatWzdv9pWWDIaPOXPm2IABA2zJkiV27733erOz0jmy6TCLrh9lSx97OLjcesNOscb9jkl4+XtfWWG3Pbc8+NshOzWwU3v8b1klBwIIIFCKAtmMv6XoRZ0RQACBXAswDudalPMhgAAC6Qm4Og6XRIDlz4bq2bOnt3SwRYsW1Vrvww8/tH79+tmuu+5qp59+ut1www324IMPeq/RvlinnXaaNysrHHpNnjzZ+vfvb5dccon3X/hvep9CszPOOMO7XqLN31N1n2w6zJIH7rHFY28ILtG4Vx9b77RzE17yn5+vsj/ctyz427ablNnoY/+3sT0HAgggUIoC2Yy/pehFnRFAAIFcCzAO51qU8yGAAALpCbg6Dhd9gOUv9Xv66ae95YHdu3dfp+VeeOEF74mBnTp18mZMVVZWWuvWre3LL7+0jz76yJtdpT2ytH+WvyG7v2fWdddd5wVViQ5tEq8N3idOnGhHH310Wj0mmw6z/KXn7JdLzwmu13DXLtbsz9cnvP7iqjV2yLVLbO0uWGb3jKy0jZqtnaGWVsF5MQIIIFDgAtmMvwVedYqPAAIIOCHAOOxEM1AIBBAoYQFXx+GiD7Aeeugh69Onjx133HHeEsImTZqs0w01S0pPC9QyPy0HPOCAA6ysrMxWrlxper+WHy5fvtwLovbbbz/v/XHCqTivSfaZyKbDrPzPxzbvxIHBqetvtoVtcNvkpB+/MycutXe+Wh38/ZLDK2zvDuk/ObGEP99UHQEEikggm/G3iBioCgIIIFBnAozDdUbPhRFAAAFPwNVxuKgDrPDsq6lTp1rXrl3X6Y6rV6/2Zlfdd9993lMIjzrqqGrLAfVUwfHjx3tPGwyHYHHCqTivyUeAtWbxIvvpkP8FbTrqNWpsraY/n/SjOO6Z5Tb5tRXB3wfs0cCG7Ms+WIxdCCBQmgKufmGXZmtQawQQKEUBxuFSbHXqjMD/sXcnYFJWV8LHT63dDTR7sy+yIyCbiCgIKrjFLaME/VzGGI1LopkYx5lMNsfPiZ+jMzpRs6ox464xRg0aBRRRkEWQRUBlUUBEkJ2GXmr9nvsWFEJXdVV1v1Xvqbf+9Tz9mKTf5dzfPRyZM/feQkCTgNY67OoG1rx586zVVOag9UcffbTB2VfZJojZRnjJJZdY2wefffZZ6d+/f8FWYGUb49HX9fzFLeKpP3y21Rc//X8Sbd025eNWbK2UJ5d3T/5uUMcDcs3xnzf11dyHAAIIIIAAAggggAACCCCAAAJFLnD88cerGoFrG1jRaFTuuOMOq9HU2DlV2czGzp07rTOstm7dKubw9kGDBlmHs5tth7/73e/k+uuvT/mYQyuwTNPLNMBy+RzqeOZyz9ev7fzg3VK2eWPyf/rqu/8kdf0Hp3zcrlq/3P1O/+Tv/N6Y/PzU9VIRiDb19dyHAAIIIIAAAggggAACCCCAAAJFLEADq0CTt2PHDrnyyitl/fr11uHt5lsE033MNsLq6mrrsHZz9tXRn+3bt8tll10m5p+HGliav4XQxF99zx1SN+PV5FBa3fTPUvHNaWkNrn+0VtZtO3wO1r2XlcvoY3wFmi1egwACCOgR0LpkWo8QkSCAAAL5FaAO59eXpyOAAAKZBLTWYdeuwDLg559/vowfP946w6pNmzYp58h806BpTpkG1vPPPy+DBzdcpbRixQqZOnWq9OvXT5544gnp2LGjdaiZeb7ZnmgOfjfNr69/tmzZYq3aMoe/P/3009YB8bl8mpswNc/8SQ48+pvkKyv+4RJp9f1b04Zw32sheXXZ4XOwvntaUC49KZBLyFyLAAIIuEKgufXXFQgMAgEEEHBQgDrsID6vRgABBDjEvfA58NRTT8kVV1wht99+u/Xj8XhSBnHgwAG56aab5E9/+pP84Q9/kGuvvfaIa803Ed59993y85//3Poxz/L5fHLogPgFCxbISy+9JGPHjj3i+TNmzLCaXldffbXcc889UlZWlhNCc//FXTd7hlT/8mfJdwZPmiht7vyvtDG8uiwi971Wn/z9qcf65ef/kFvMOQ2QixFAAAGlAs2tv0qHRVgIIIBA0QhQh4tmqggUAQRcKqC1DrtyBZb55kBz/pX5efLJJ62VUI19DjWb2rdvb62mMge/m62E9fX1VlPrpz/9qQwZMsRafTVgwIDko8zZVubbCSdOnCgPPPCA9O3bV8y7Fy9eLDfffLNs2rTJOvTd/D7XT3MTJvLxKtl909XJ1/r7DZB2v38qbRjrt8Xkukdrk7/v1s4r/3tDhXhT9/1yHQ7XI4AAAkUj0Nz6WzQDJVAEEEBAqQB1WOnEEBYCCJSMgNY67MoGVm1trdxyyy3WQetz5861thE29jGrrMxh7D/5yU+srYSjRo2SDh06yNq1a8VsMRwxYoT89re/lZNOOumIx5jVW3fddZf1Y7YQjhw5UsLhsJhVWea/m//dHPRuvr0w109zEya2d7fsvPis5Gs9rSql40tvNhrG/3moRr7aF09e8+tvl8vgbpyDlevccT0CCBS3QHPrb3GPnugRQAAB5wWow87PAREggEBpC2itw65sYJntfeYA9zVr1mQ8wP1QWpqVU+asqwcffFBmzZplNa5MI2vatGlyzTXXSFVVVcoMNqu0pk+fbp2zNW/ePAkEAjJ58mS58cYbZdKkSSkPhc/mj4IdCbP97PEikcPnWpkGlmlkpfvc8WK9vPNxJPnrH55dJuePzr35ls34uAYBBBDQKmBH/dU6NuJCAAEEikGAOlwMs0SMCCDgZgGtddiVDSw3JJIdCbP7hisksm5NkqPt/zwsgWEj0vI8tyAsf3grlPz9N0b65dZvcA6WG/KJMSCAQPYCdtTf7N/GlQgggAACRwtQh8kJBBBAwFkBrXWYBpazeZH27XYkzL67fib1b81IvqPyRz+V8m9cmPadyzZG5dan6pK/H9DFK7/7ToVSIcJCAAEE8iNgR/3NT2Q8FQEEECgNAepwacwzo0QAAb0CWuswDSylOWNHwhx4/GGpefzh5Agrpl4mrW74YdoR14ZELv7VAak/vOtQ/nR9hfTs4FWqRFgIIICA/QJ21F/7o+KJCCCAQOkIUIdLZ64ZKQII6BTQWodpYOnMF7EjYepmvirV/3lHcoRlp5wurW+/u9ER3/Z0nXywIZq85qffLJfTh3CQu9I0ISwEEMiDgB31Nw9h8UgEEECgZASowyUz1QwUAQSUCmitwzSwXJww4ZXLZc8Pv5scoX/gsdLuN//b6IgfmR2SZ+YfXoL1rRMDcsPkoFIlwkIAAQTsF9D6L2z7R8oTEUAAAZ0C1GGd80JUCCBQOgJa6zANLKU5aEfCxHZsl52XnpscoadNW+n4l8NnYqUa+rufROTf/1Kf/NWIXl657wrOwVKaJoSFAAJ5ELCj/uYhLB6JAAIIlIwAdbhkppqBIoCAUgGtdZgGlssTZvuUsUeMsOOr74qnLP03C27fF5dLH6pJ3lMeEHniey2kfUuPUinCQgABBOwV0PovbHtHydMQQAABvQLUYb1zQ2QIIFAaAlrrMA0spflnV8LsvuYSiWz8LDnKdr99XPwDBjc66hv+WCtrt8aS1/xyWpmM6+9XKkVYCCCAgL0CdtVfe6PiaQgggEDpCFCHS2euGSkCCOgU0FqHaWDpzBdbDnE3Q9t3x4+l/t23kqOs/PEdUj7lnEZHff/f62X60kjymm9PDMqVEwJKpQgLAQQQsFdA67+w7R0lT0MAAQT0ClCH9c4NkSGAQGkIaK3DNLCU5p9dCXPgj7+VmqcfS46yxWVXS8vv3NjoqP++PCL/9erhc7DGD/TJ/51arlSKsBBAAAF7Beyqv/ZGxdMQQACB0hGgDpfOXDNSBBDQKaC1DtPA0pkvtq3Aqn3tZdl/3y+Toyw77Uxp/dP/aHTUn34Vk+8+Upu8plNrr/zphgopYxeh0mwhLAQQsFNA67+w7Rwjz0IAAQQ0C1CHNc8OsSGAQCkIaK3DNLCUZp9dCRNeulj23Pa95Cj9xw6Tdg/+MeOor/hNrXy55/A5WL+6slyG9fRlvI8LEEAAgWIXsKv+FrsD8SOAAAJOCVCHnZLnvQgggEBCQGsdpoGlNEPtSpjY1i2y84pvJkfpbd9ROjz/WsZR3/nXOnn7o2jyuu+fEZSLTuAcrIxwXIAAAkUvYFf9LXoIBoAAAgg4JEAddgie1yKAAAIHBbTWYRpYSlPUzoTZPmXsEaOsmrUo46ifXxCW378VSl535nF++dfzyzLexwUIIIBAsQvYWX+L3YL4EUAAAScEqMNOqPNOBBBA4LCA1jpMA0tpltqZMLuuuliiX3yeHGm7R58Tf+8+jY58+aao/OjJuuQ1x3T0yqPXVSjVIiwEEEDAPgE76699UfEkBBBAoHQEqMOlM9eMFAEEdAporcM0sHTmi617Tvf+/FYJzX83OdLWt98tZaec3ujI68NxueTBWqmuiyeve+S7FdKnyqtUjLAQQAABewS0/gvbntHxFAQQQEC/AHVY/xwRIQIIuFtAax2mgaU07+xMmAN/eEBqnn8yOdKWV98gLS7/TsaR/+uzdbL408PnYP3LeWVy1nC+ijAjHBcggEBRC9hZf4saguARQAABhwSoww7B81oEEEDgoIDWOkwDS2mK2pkwta+8IPsfuCc50rIp50jrH9+RceR/nBOWp+YdPgdreC+fXH5yQMb05dsIM+JxAQIIFK2AnfW3aBEIHAEEEHBQgDrsID6vRgABBPgWQnIgVwE7/8UdWvSe7P3JD5MhBI4bKW3v/0PGkN5bE5Wfv3D4HCxzQ1lA5IrxQbnsZL6RMCMgFyCAQFEK2Fl/ixKAoBFAAAGHBajDDk8Ar0cAgZIX0FqHWYGlNDXtTJjo5xtl19XfSo7U16mLtH/6lYwj37k/LtMeqEl53SmD/HLFhID078yZWBkhuQABBIpKwM76W1QDJ1gEEEBAiQB1WMlEEAYCCJSsgNY6TANLaUramjCRsGw/e/wRI62atSirkW/cEZdfvVEvyzcePgvr0I2dWnvkiglBOXck52JlhclFCCBQFAK21t+iGDFBIoAAAroEqMO65oNoEECg9AS01mEaWEpz0e6E2XnZBRL7amtytO2ffEl8XbplPfrH3w3L/757+Dysr9943ii/XDkhKB0rPVk/jwsRQAABrQJ211+t4yQuBBBAQKsAdVjrzBAXAgiUioDWOkwDS2kG2p0we//tnyT0/vzkaNvcdb8Exx65KisTxfJNUXngjZBs2B5rcOmALl7rbKwJgzjgPZMjv0cAAd0Cdtdf3aMlOgQQQECfAHVY35wQEQIIlJaA1jpMA0tpHtqdMPt//d9S+9fnkqNted0PpMW0K3IefSwu8tCMkLy8JJzyXnO4+3cmBcXDYqycbbkBAQR0CNhdf3WMiigQQACB4hGgDhfPXBEpAgi4U0BrHaaBpTTf7E6Y2r88I/t/e39ytOVnXyCV//yzJo/+nY8j8qvXQ7KnJt7gGSf09VlbCof24ID3JgNzIwIIOCZgd/11bCC8GAEEEChSAepwkU4cYSOAgGsEtNZhGlhKU8zuhKl/b47s+8VtydEGR42RNvf+plmj33UgLr+eUS9vf9TwgPfWFR65fHxApo4NNOsd3IwAAggUWsDu+lvo+HkfAgggUOwC1OFin0HiRwCBYhfQWodpYCnNLLsTJvrZOtn13cuSo/V27S4dnvirLaN/5YOwPPB6SBquxRKZMswvV08KSpc27Cm0BZuHIIBA3gXsrr95D5gXIIAAAi4ToA67bEIZDgIIFJ2A1jpMA0tpKtmdMPHaWtlx/qTDo/V6pWrGAttG/9lXMXloZr0s29jwgPeeHbxy5YSATB7qt+19PAgBBBDIl4Dd9TdfcfJcBBBAwK0C1GG3zizjQgCBYhHQWodpYCnNoHwkzM5p50hs187kiDs8/3fxtu9gq8ATc0Pyp3dSH/B+0QkBuf70oPj5okJbzXkYAgjYK5CP+mtvhDwNAQQQcLcAddjd88voEEBAv4DWOkwDS2nu5CNh9t72PQktXZwcsTkDy5yFZfdn6Yao/HpWSMyqrKM/w3p4rW8pHNGbLpbd7jwPAQTsEchH/bUnMp6CAAIIlIYAdbg05plRIoCAXgGtdZgGltKcyUfC7P/V3VL7txeTI251821SceG38iJQH47Lw7PD8tfFDVdjBf0euXK8Xy4bH8zLu3koAggg0ByBfNTf5sTDvQgggECpCVCHS23GGS8CCGgT0FqHaWBpy5SD8eQjYWqee0IOPPxgcsTlF0yVyh/8S14FZq+OyG9mhWTX/oZHvJ880CfXn14mPdpzwHteJ4GHI4BATgL5qL85BcDFCCCAQIkLUIdLPAEYPgIIOC6gtQ7TwHI8NVIHkI+EqZ/zpuy789+SLwwcf6K0/c/DDa18UWzbG7NWY5lm1tGfqtYeuXpiUM4azgHv+fLnuQggkJtAPupvbhFwNQIIIFDaAtTh0p5/Ro8AAs4LaK3DNLCcz42UEeQjYcJrPpI937sq+T5fz97S/rE/F0zg5SUReWhGvcQaLsaS80YF5IbJQalgV2HB5oMXIYBA4f4fCFgjgAACCGQvkI+/B2f/dq5EAAEEENBah2lgKc3NfCRMvHqf7PiHKckRe4JB6fja3IIKrNkak4ffCskHG6IN3tu/s1e+e1pQxvTlgPeCTgovQwCBIwTyUX8hRgABBBDIXoA6nL0VVyKAAAL5ENBah2lg5WO2bXhmvhLGNLBMI+vQp+NLb4qnVaUNEef2iP99NyyPvxtKedM/TgjIVRNZipWbKFcjgIBdAvmqv3bFx3MQQAABtwtQh90+w4wPAQS0C2itwzSwlGZOvhJmzw+vk/DKZclRt3vgUfEPOc4Rhfc/jcof3grJp1/FGrzfrMIyWwr7VHkdiY2XIoBA6Qrkq/6WrigjRwABBHIToA7n5sXVCCCAgN0CWuswDSy7Z9qm5+UrYar/6z+k7vVXklFW3vozKT/nApuizv0x++tE/jgnJC8vCTe4uVWZyHdPD1rnY/FBAAEECiWQr/pbqPh5DwIIIFDsAtThYp9B4kcAgWIX0FqHaWApzax8JUzNU3+UA4/9LjnqFt+6XFpe/0+OK8xcGbFWY+3a3/CEd/MNhTdODkplhcfxOAkAAQTcL5Cv+ut+OUaIAAII2CNAHbbHkacggAACTRXQWodpYDV1RvN8X74Spu7N16X6//0iGX3wxPHS5pf353k02T3+i10xeXROSOZ81PCA9x7tPVYTa9wAf3YP4yoEEECgiQL5qr9NDIfbEEAAgZIToA6X3JQzYAQQUCagtQ7TwFKWKIfCyVfChFetkD3/dG1y1P5j+km7R55RpfDnhWF5eHZIog2PxpLLxgflmklsKVQ1YQSDgMsE8lV/XcbEcBBAAIG8CVCH80bLgxFAAIGsBLTWYRpYWU1f4S/KV8LEdu2UndPOSQ7IU1EhHf82p/ADzPDGVZuj8ujbIVm+qWEXa0TvxAHvA7twwLu6iSMgBFwgkK/66wIahoAAAggURIA6XBBmXoIAAgikFdBah2lgKU3afCbMjvMnSby2Njnyqr/PEwnoW9UUj4vVxHpmfsMD3k3w15walMtO1he30pQiLAQQyFIgn/U3yxC4DAEEEChpAepwSU8/g0cAAQUCWuswDSwFyZEqhHwmzO6brpbIx6uSr233uyfE33+QUgmReWsi8ticsHy2veFqrOG9fHLNqQEZ1sOnNn4CQwCB4hLIZ/0tLgmiRQABBJwRoA47485bEUAAgUMCWuswDSylOZrPhKm++3apm/X35Mhb/+ROKTv9LKUSibB2H4jLH+eE5bVlqVdj/eMpQbnqFFZjqZ5EgkOgSATyWX+LhIAwEUAAAUcFqMOO8vNyBBBAQLTWYRpYSpMznwlz4E+/l5onH02OvMXlV0vLq29UKnFkWDM+jMhT88KyeVfD1VjHdvdZB7yPOobVWEUxmQSJgFKBfNZfpUMmLAQQQECVAHVY1XQQDAIIlKCA1jpMA0tpMuYzYepe/5tU/9edyZGXTThNWv/7fyqVaBjWzuq4PDEvJH/7IJIy5kvGBeTqSUEJ0McqmjklUAQ0CeSz/moaJ7EggAACWgWow1pnhrgQQKBUBLTWYRpYSjMwnwkTWr5E9t56eMWVv99Aaff7J5VKpA/rnY8j8uTcsKz/quFqrH6dvHLtaUEZ248uVtFNLAEj4LBAPuuvw0Pj9QgggEBRCFCHi2KaCBIBBFwsoLUO08BSmnT5TJjoti9l1+UXJkfuaVUpHV96U6lE42EdqI/LE3PD8ueFqc/GuuiEgFw9MSAtyjxFOT6CRgCBwgvks/4WfjS8EQEEECg+Aepw8c0ZESOAgLsEtNZhGlhK8yzfCbPjnAkSD4eSo6+atUipRHZhvb8+am0rXLW54WqsXh281jcVThjkz+5hXIUAAiUtkO/6W9K4DB4BBBDIQoA6nAUSlyCAAAJ5FNBah2lg5XHSm/PofCfM7uuvkMj6NckQ2z/2vPh6HtOckB2/NxoTeWJuyNpWGE8RzfmjA/LtiQFp24LVWI5PFgEgoFgg3/VX8dAJDQEEEFAhQB1WMQ0EgQACJSygtQ7TwFKalPlOmH13/kTq58xKjr717f8pZaecplQjt7A+/DxqbStc8lm0wY1d2nqtbyq/fSe2AAAgAElEQVQ8fSirsXJT5WoESkcg3/W3dCQZKQIIINA0Aepw09y4CwEEELBLQGsdpoFl1wzb/Jx8J8yBRx6SmmcfT0bd8uobpcXlV9s8Cmcf99yCsLUiq/bwTslkQGePCMhVpwSkU2tWYzk7S7wdAX0C+a6/+kZMRAgggIAuAeqwrvkgGgQQKD0BrXWYBpbSXMx3wtROf1H2/8/dydGXTz5bKv/t/yrVaHpYa7fGrCbWvDUNV2N1qPTIdyYF5ezhrMZqujB3IuA+gXzXX/eJMSIEEEDAXgHqsL2ePA0BBBDIVUBrHaaBletMFuj6fCdMaPFC2fvjm5Oj8Q8aIu1+/acCja7wr3l5ScRqZO0+0PB0rNOH+OUfTwlIzw7ewgfGGxFAQJ1AvuuvugETEAIIIKBMgDqsbEIIBwEESk5Aax2mgaU0FfOdMNEvPpddV12cHL23bTvp8MIbSjXsCevzXXGrifXmykiDB1aWi3zn1DK5YDSrsezR5ikIFK9Avutv8coQOQIIIFAYAepwYZx5CwIIIJBOQGsdpoGlNGfznjCxmGw/6ySR+OEVSVWzFinVsDesN1aY1Vhh+XJPrMGDTxnkkysnBKVfZ1Zj2avO0xAoHoG819/ioSBSBBBAwBEB6rAj7LwUAQQQSAporcM0sJQmaSESZtc1l0h042dJgfZPviy+Ll2Vitgb1vbquDw5NyzTl4YbPLg8IPLtiUH51okBe1/K0xBAoCgEClF/iwKCIBFAAAGHBKjDDsHzWgQQQOCggNY6TANLaYoWImH23X6b1M+bkxRoc9f/SHDsyUpF8hPWnI+j1rbCz75quBprXH+/XDEhIMd2YzVWfvR5KgI6BQpRf3WOnKgQQAABHQLUYR3zQBQIIFC6AlrrMA0spTlZiIQ58Nv/kZq/PJ0UaHXDD6Vi6mVKRfIXVnVtXJ6cF5YXFjVcjeXzilx1SkAuHx/MXwA8GQEEVAkUov6qGjDBIIAAAsoEqMPKJoRwEECg5AS01mEaWEpTsRAJU/vS87L/of9KCpSfc4FU3vozpSL5D2vBuog8NS8iq7+INnjZqN5eufKUoIzo5ct/ILwBAQQcFShE/XV0gLwcAQQQUC5AHVY+QYSHAAKuF9Bah2lgKU29QiRMaMFc2fuzHyUFAkOHS9tfPaJUpDBhhaPmmwrD8tS8hquxTARXTghYh7yblVl8EEDAnQKFqL/ulGNUCCCAgD0C1GF7HHkKAggg0FQBrXWYBlZTZzTP9xUiYSIbPpXd116aHIm3Q0fp8NxreR5ZcTx+2caoPDk3JEs3Njwba2gPr9XEOqEvq7GKYzaJEoHcBApRf3OLiKsRQACB0hKgDpfWfDNaBBDQJ6C1DtPA0pcrVkQFSZj6etl+7ilHCFTNWqRUxJmwnn4vsRqrLhxvEMAl4wLWIe8tgh5nguOtCCCQF4GC1N+8RM5DEUAAAXcIUIfdMY+MAgEEildAax2mgaU0pwqVMLv+8SKJbtmcVOjw59fF2669UhVnwvrky5j1TYXz1zY8G2tAF6/844SgnDyQ1VjOzA5vRcB+gULVX/sj54kIIICAOwSow+6YR0aBAALFK6C1DtPAUppThUqYfT+9ReoXzksqtP3v30pgxPFKVZwN68X3w/Lk3LDsrW24GuucEX6ZNi4gvTpwOJazs8TbEWi+QKHqb/Mj5QkIIICAOwWow+6cV0aFAALFI6C1DtPAUppDhUqY/Q/eK7Uv/zmp0OoH/yIVF0xVquJ8WBt3mNVYYZm9OtIgmNYVHrlknF8uOSkobCp0fq6IAIGmChSq/jY1Pu5DAAEE3C5AHXb7DDM+BBDQLqC1DtPAUpo5hUqY2j8/Jft//6ukQsU3p0mrm/5ZqYqesP6+PGJtK9y2t+FqrKE9fFYja/xAv56AiQQBBLIWKFT9zTogLkQAAQRKTIA6XGITznARQECdgNY6TANLXaokAipUwtTPnS37/v1fkwqBUWOk7b2/UaqiK6yv9sXl2flheXlJOGVgZw33y6VmW2FHthXqmjmiQaBxgULVX+YBAQQQQCC1AHWYzEAAAQScFdBah2lgOZsXad9eqISJrPtEdt9wZTIOb+eu0uGpl5Wq6Axr0fqo1chavqnhIe+V1rbCgNXI8rCvUOcEEhUCRwkUqv4CjwACCCBAA4scQAABBDQKaP37MA0sjdlSwBVYsf3VsvObk49QqJq1SKmK7rCeXxCWZxeEZW9Nw22Fx3b3yqXjgjJhEN9WqHsWiQ6Bwq2AxRoBBBBAgAYWOYAAAghoFKCBpXFWFMdUyITZdfmFEt32ZVKj4yuzxdOipWIdvaF9visuz7wXkjdWNDzk3UR95nF+ufSkoPTuyHIsvbNIZKUuUMj6W+rWjB8BBBBIJUAdJi8QQAABZwW01mFWYDmbF2nfXsiE2XPb9yW89P1kLG0f/KMEjh2mVKY4wnr3k6jVyPrky1iDgFuVi1wyLmhtLfRxPFZxTChRlpRAIetvScEyWAQQQCBLAepwllBchgACCORJQGsdpoGVpwlv7mMLmTD7779Lal99KRly5W0/l/Kzzm/uEEr+/khU5Jn5YXlmfkjqU5zzfmw3r0wbF5CJg/m2wpJPFgBUCRSy/qoaOMEggAACSgSow0omgjAQQKBkBbTWYRpYSlOykAlT88yf5MCjh795sOJbV0ir63+gVKb4wlq3LWYd8j57dfpthaaR1aeK5VjFN7tE7EaBQtZfN/oxJgQQQKC5AtTh5gpyPwIIINA8Aa11mAZW8+Y1b3cXMmHqZ8+Qfb/8WXIswRPHS5tf3p+3sZXqg2etjFiNrM+2N9xW2LLMfFuhXy45KSh++lilmiKMW4lAIeuvkiETBgIIIKBKgDqsajoIBgEESlBAax2mgaU0GQuZMOGPVsqem7+TlPB17ynt//cvSmWKO6z9dXGriWW+rTDe8MsKZXA3n9XIYlthcc8z0Re3QCHrb3FLET0CCCCQHwHqcH5ceSoCCCCQrYDWOkwDK9sZLPB1hUyY2J5dsnPq2YdH6PNJ1RvzCzzi0nrdys1Rq5E1f2005cCnDDPfVsi2wtLKCkarRaCQ9VfLmIkDAQQQ0CRAHdY0G8SCAAKlKKC1DtPAUpqNhU6YnZd8Q2I7dyQ1Or4+Tzz+gFId94Q1fWlYnp0fkS/3NNxW2CIo1pbCS070S8Dvcc+gGQkCygUKXX+VcxAeAgggUHAB6nDByXkhAgggcISA1jpMA0tpohY6Yfbccp2EP1yW1Gj3+6fE32+AUh13hbWzOi7PLAjLX99P8VWFIjKwq1cuPSkokwb73DVwRoOAUoFC11+lDISFAAIIOCZAHXaMnhcjgAACloDWOkwDS2mCFjphqu+5Q+pmvJrUqPzJnVJ++llKddwZ1pLPEtsKP9iQelvh5GF+ueTEgPTrzCnv7swARqVFoND1V8u4iQMBBBDQIkAd1jITxIEAAqUqoLUO08BSmpGFTpiaxx+WA48/nNRoccU10vLb1yvVcXdYf1lkthWGZdeBhqe8V5htheOCcsm4gAT97nZgdAg4JVDo+uvUOHkvAgggoFWAOqx1ZogLAQRKRUBrHaaBpTQDC50wdTNfk+r//PekRtnEydL6F/9PqY77w9qyOy7PzA/Ja8siKQdrthVOOzEgpw2hi+X+bGCEhRYodP0t9Ph4HwIIIKBdgDqsfYaIDwEE3C6gtQ7TwFKaeYVOGHP+lTkH69DH17uPtH/0OaU6pRPWe2sT2wpXbU69rfD0IT7roPf+bCssnaRgpHkXKHT9zfuAeAECCCBQZALU4SKbMMJFAAHXCWitwzSwlKZaoRMmuv0r2fV/zktqeMrKpOOr7yrVKa2w4nGRZ+YnthUeqG+4rbA84JFLxvmtRlYZC7JKKzkYbV4ECl1/8zIIHooAAggUsQB1uIgnj9ARQMAVAlrrMA0spenlRMLsvOgMie3bmxSpmrVIqU5phvXZVzF5dkFYZq1Mva3QrMK69CS2FZZmdjBqOwWcqL92xs+zEEAAgWIXoA4X+wwSPwIIFLuA1jpMA0tpZjmRMLtv+o5EPl6ZFGn32J/F37O3UqHSDWv26oi1GmvdtlhKhEnH+uXiE/wytIevdJEYOQLNEHCi/jYjXG5FAAEEXCdAHXbdlDIgBBAoMgGtdZgGltJEciJh9v3yZ1I/e0ZSpPUd90rZ+ElKhUo7rNpQ3GpimZ9I6j6WXHSCX6aODUrnNp7SxmL0COQo4ET9zTFELkcAAQRcLUAddvX0MjgEECgCAa11mAaW0uRxImEO/PG3UvP0Y0mRltd8T1r8n28rFSIsI/DRlsQh73M/SX3Ie/tWHpk6NmD9+LyYIYBANgJO1N9s4uIaBBBAoFQEqMOlMtOMEwEEtAporcM0sJRmjBMJU/fay1J93y+TImVTzpHWP75DqRBhfV3g78vD8sLCsGzY0fCQd3PdoK5euXhsQCYP5ZR3MgeBTAJO1N9MMfF7BBBAoJQEqMOlNNuMFQEENAporcM0sDRmi4g4kTChpe/L3tu+nxTxDxws7X7zuFIhwjpaoCYUl78sCstfFkWkui51I2v8QL/VyBrRi+VYZBAC6QScqL/MBgIIIIDAYQHqMNmAAAIIOCugtQ7TwHI2L9K+3YmEiX75hey68h+SMXlatJSOr8xWKkRY6QQ274pZjaxXPkj9bYXmvguPD1hnZPVoTyOLTELgaAEn6i+zgAACCCBAA4scQAABBLQIaP37MA0sLRlyVByOJEw8LjsuPE3iNTXJaKpmLVIqRFiZBJZvilqrseatSd3IatPCY31boTkfqyzAQe+ZPPl96Qg4Un9Lh5eRIoAAAhkFqMMZibgAAQQQyKuA1jpMAyuv0970hzuVMLtvuFIi6z5JBt7h6VfE26lL0wfCnY4LzF4dsRpZ5sD3VJ++nbxWE+us4ZyP5fhkEYAKAafqr4rBEwQCCCCgQIA6rGASCAEBBEpaQGsdpoGlNC2dSpi9//6vEpp7eNtg27sfkMCYcUqVCCtbAXMilmlivbAoJNv3pT4fa2w/n9XIOr6PL9vHch0CrhRwqv66EpNBIYAAAk0QoA43AY1bEEAAARsFtNZhGlg2TrKdj3IqYQ784QGpef7J5FBa3fhDqbj4MjuHxrMcFNhRbc7Hishf3g9LNJY6kG+MTGwr7N2R87EcnCpe7aCAU/XXwSHzagQQQECVAHVY1XQQDAIIlKCA1jpMA0tpMjqVMLWvvCD7H7gnqVJx7jel1S0/UapEWE0V+OTLxEHvb65KfT5WizKP1cQyPy3LmvoW7kOgOAWcqr/FqUXUCCCAgP0C1GH7TXkiAgggkIuA1jpMAyuXWSzgtU4lTGjRe7L3Jz9MjjQwdIS0/dXDBRw5ryqkwPy1UWs11tINqc/H6tUxcT7WuSM5H6uQ88K7nBVwqv46O2rejgACCOgRoA7rmQsiQQCB0hTQWodpYCnNR6cSJrppg+z6zrSkiqeytXT86yylSoRll8D0pYlthZt2pN5XOLqPz/rGwnH9aWTZZc5z9Ao4VX/1ihAZAgggUFgB6nBhvXkbAgggcLSA1jpMA0tprjqVMPFwSHZccLpIOJSUqZq1SKkSYdkpcKBe5IWFIauRZf5zqs+Zx/nl4rEB6d+Z87HstOdZugScqr+6FIgGAQQQcE6AOuycPW9GAAEEjIDWOkwDS2l+Opkwu669VKIbPk3KdPzLG+Jp006pFGHZLWBWYZkmllmVleoT9Iu1rdA0stq28Nj9ep6HgOMCTtZfxwdPAAgggIACAeqwgkkgBAQQKGkBrXWYBpbStHQyYfb+7EcSWjA3KdP2vt9JYPhopVKElS8Bcy6WaWSZc7JSfbq1Sxz0fuHxgXyFwHMRcETAyfrryIB5KQIIIKBMgDqsbEIIBwEESk5Aax2mgaU0FZ1MmAO//m+p+etzSZnKf/qxlJ9/kVIpwsq3wJsrE+djmW8uTPUZ3stnNbLGD/TlOxSej0BBBJysvwUZIC9BAAEElAtQh5VPEOEhgIDrBbTWYRpYSlPPyYSpffEZ2f+b+5MyFd+cJq1u+melUoRVCIFoTKwm1l8WRWRHdepG1ulD/dZB74O70cgqxJzwjvwJOFl/8zcqnowAAggUjwB1uHjmikgRQMCdAlrrMA0spfnmZMKE3psje39xW1ImOHqstLnnIaVShFVIge374vLCopDVyIqneLHXe/B8rBMC0rGS87EKOTe8yz4BJ+uvfaPgSQgggEDxClCHi3fuiBwBBNwhoLUO08BSml9OJkzk03Wy+7rLkjLeDlXS4blXlUoRlhMCH31hzseKyOzVqQ9679TGa63GMlsL+SBQbAJO1t9isyJeBBBAIB8C1OF8qPJMBBBAIHsBrXWYBlb2c1jQK51MmHhNjey48DSR+OE1NlWzFhV0/LysOATmrYlYq7GWb0p90Pugrl7rkPezhvuLY0BEiYDirw1mchBAAIFSEXDy78GlYsw4EUAAgcYEtNZhGlhK89bphNl11cUS/eLzpE7HV94WT4sWSrUIy2mBVz4wjaywbN6V+nysEb18csHxfjn1WBpZTs8V788s4HT9zRwhVyCAAALuFqAOu3t+GR0CCOgX0FqHaWApzR2nE2bvj2+W0OKFSZ12Dz0m/sFDlWoRlgaB6tq4ta3QNLJqQqlOyBIZ289nrcga15+D3jXMGTGkFnC6/jIvCCCAQKkLUIdLPQMYPwIIOC2gtQ7TwHI6M9K83+mEqf6fu6Vu+ovJ6Cpv+4WUn3WeUi3C0iSwYUdcXlwUkleXpT4fy8R6ymCfXDg6IKOOoZGlae6IJSHgdP1lHhBAAIFSF6AOl3oGMH4EEHBaQGsddmUD6/e//73ccMMNaef8rLPOkqeeeko6dOhwxDUbNmyQBx98UF599VX55JNPZNSoUTJt2jS55pprpKqqKuXz6uvrZfr06fLII4/IvHnzJBAIyOTJk+XGG2+USZMmidd8LVsTPk4nTO1zT8j+hx9MRt7ikn+Ult+9qQkj4ZZSFVj9RUxe+SAsMz9M38g6Y5jf2lo4pDuNrFLNE43jdrr+ajQhJgQQQKCQAtThQmrzLgQQQKChgNY67LoGVigUkh//+Mdy//3359TAWrZsmdX0WrhwoQwaNEh69uwpa9eulY0bN8qZZ54pDz30kAwYMOCIZ5rm1T333CO/+MUvpLKyUkaOHCnhcFgWLFhg/fe77rrLeqbfn/u5P04nTP2cN2Xfnf+WHG9w3ARp8x/38WcbgZwFlm6Iijkj652P0zeyzhvlt7YW9u3UtIZvzkFxAwKNCDhdf5kcBBBAoNQFqMOlngGMHwEEnBbQWodd18Dau3evXHvttbJlyxZ5+umnpXfv3hnnfvv27XL99dfLrFmzrMbXVVddZTWdDhw4IPfee6/ccccdctNNN1nNqoqKiuTznn32Wbnuuutk4sSJ8utf/9p6Vzwel8WLF8vNN98sW7dutVZ6jR8/PmMMR1/gdMJE1nwku793VTIsX7ce0v7xw1sKcx4QN5S8wML1iUbWgrWpG1kBn1hNLLMiq3s7GlklnzAOAjhdfx0cOq9GAAEEVAhQh1VMA0EggEAJC2itw65rYK1bt04uvfRSGTJkiNVUMiuhMn1efPFFufjii+UHP/iB1aQqKytL3rJv3z6rGTVz5kx56aWXZOzYsdbvdu/ebW0tNKutvv6/H7pxxowZMnXqVLn66qsbPDNTPOb3TidMbN9e2XnRGUeEWjVrUTahcw0CjQqYlVh/+yAiH2yIpryustxjNbHMGVkdKj1oIlBwAafrb8EHzAsRQAABZQLUYWUTQjgIIFByAlrrsOsaWKahZLb8mRVTd955p/h8jZ+t8/Uth6bpdMYZRzZtTKY+/vjj1qqs++67T2655RYrec2Enn/++TJlypSUjTKzquuyyy6TmpqarFeCff1PhYaE2XX5hRLd9mUyrKo35otk8Cy5P9kMuMkCb66KyMtLwrJqcyzlMzpWehIrskb7pVU5jawmQ3NjzgIa6m/OQXMDAggg4CIB6rCLJpOhIIBAUQporcOua2AdajY99thj0qNHD7n77rvlzTfftM61+va3v93gQHazkurKK6+UTZs2yfPPPy+DBw9ukGDmcPYJEyZY2wzNFkOzjfC5556zVnrdfvvt1o/Hc+T/gV1bW2s1u8yB8nPnzs15G6GGhNlz640SXr4k6dHuD0+Lv2//ovwDSNB6BV5bFra2Fq7dmrqR1b29x1qNZVZlBXw0svTOpHsi01B/3aPJSBBAAIHcBajDuZtxBwIIIGCngNY67KoGljl/ypxXZX5OPfVUWb16tdW4MudZLV++XHbt2iUnnniitWLq+OOPt+bXHNJuVkqZT7ozs8w3El5yySXSpUuX5LcXmkbWj370oyNWZR2dMGYFmDng/cknn5TLL788p3zSkDDV994pdW/8LRl365/9UspObbhCLaeBcTECKQRiMbGaWC8vCcmmnfGURv06ea0m1nmjAhgikFcBDfU3rwPk4QgggIByAeqw8gkiPAQQcL2A1jrsqgZWdXW1fP/735cnnnhCzj33XHnggQekb9++VnKZlVbmfCuzIsv87pFHHrEaUqmaU0dnY6prsmlOZXNNuszXkDA1T/1RDjz2u2SILa68VlpedZ3r/7AyQOcE6sJibSs0Z2R9uSf1iqwh3b3W1sIpw3L/dk/nRsabi0lAQ/0tJi9iRQABBOwWoA7bLcrzEEAAgdwEtNZhVzWwzLlTt912m7Wq6je/+Y0ce+yxR8zSoQPZzTZD08Ayh7Brb2Dllmb2Xt1y6SLp8OxjyYfWDB8t+06ZIqFefex9EU9D4CiBAyGfzP+8nczf1FaqQ6kbVQM61Mi4nrvkuM778UMAAQQQQAABBBBAAAEEELBZ4NDONZsf2+THuaqBlY3CU089JVdccYV873vfk//+7/+2ml1Hbw88+jlOrsDKZkz5uqZs46fS+Tf3Nnj8gRFjpHriFAn16J2vV/NcBCyBvfUBq4llmlm1YW9KlSGd9stJPXbLoKoDqCGAAAIIIIAAAggggAACCNgkQAPLJsimPuboA9nN1sJD51OZ5la3bt0aPPpQA8scCm+2J7Zr1846nP2GG26Q3/3ud9bh7qk+h7YQPvvss1aTLJePhiV7sV07ZOe0b6QNu3zKOVIx9TLx9x+Uy9C4FoGcBb7YFTt4RlZYwtHUt596rM/aWji8V+PfPJrzy7mh5AQ01N+SQ2fACCCAwNcEqMOkAwIIIOCsgNY67LoVWKFQSMxPq1atUs74O++8I5MmTUp+o2BdXR3fQtjIn43Q8iVS8/gjR3wb4dGXl595rlRMvZxvKHS2xpTE2z/9yjSyEmdkpfucPdxvHfY+qCuNrJJIijwMUuu/sPMwVB6JAAIIqBSgDqucFoJCAIESEtBah13VwHrllVfkwgsvlGuvvVZ+9atfSYsWLRqk2KGVU2Z11E9/+lMJh8Py4x//WMy3Cs6YMUPOOKPht+wduue+++6TW265xXqmmdDzzz9fpkyZYn2rYWVl5RHv2rJli7WyyzTT0n27YWP5ry1hsmpknX2BVFx8qfj79C+hP9oM1QmBj7fErMPeZ3yYupHlEbGaWGZFVu+OqbceOhE37ywOAW31tzjUiBIBBBCwT4A6bJ8lT0IAAQSaIqC1DruqgbVq1Sr51re+Zc2P2bY3fPjwI+Zq69atVnPLrML661//KpMnT7Z+/+KLL8rFF18sP/jBD6xvKiwrK0ved+jg95kzZ8pLL70kY8eOtX5nth6aQ+AXLFhwxP9+6EbTDJs6dapcffXVDZ6ZTQJpTZisGlnf+Ka0uOhS8R2T+AZIPgjkS2D5pqi1Gmv26tSNrPKAWE2sC0b7pUtbGln5mge3PVdr/XWbM+NBAAEE0glQh8kNBBBAwFkBrXXYVQ2sSCQit99+u9x1111y7rnnygMPPCB9+yaaKKZ59S//8i/WGVY33XST1VSqqKiwfme+vdCcYzVr1ixrJZY55N00sQ4cOCD33nuv3HHHHckth4fuMfeZJtl1110nEydOTL4rHo/L4sWL5eabb5ZNmzZZ15jf5/rRmjCHxpFNI6vigoul/MJp4u/NtxbmOv9cn5vA+59G5ZUlYXlvbeoDstq0ELlwdEDOHRWQjpVmfRYfBNILaK+/zB0CCCDgdgHqsNtnmPEhgIB2Aa112FUNrEPNqFtvvdVqVJltfSNHjrRyY9myZVJdXW2dd2W+fbCqquqInJk/f77ceOONsnz5chk0aJD07NlT1q5da31L4ZlnnikPPfSQDBgw4Ih7TIPLNMvMz6F3mS2JZlWW+e/mfzcHvfv9/pzzU2vCHD2QrBpZ35wmFRdOFV/PY3J24AYEchGYtyZiHfa++NPUjax2LT3yjZF++cYIVmTl4lpq1xZL/S21eWG8CCBQOgLU4dKZa0aKAAI6BbTWYdc1sMz019fXy/Tp0+WRRx4R862D5jN+/Hhr++B55513xBbBr6fLhg0b5MEHH5RXX31VzDcPjho1SqZNm2ZtFTy64XXovqPfFQgErK2JphlmDov3epu2bUlrwqT74xVeulgOPPloo4e9V1x0qZSff7H4e/bW+aeUqFwjMHt1VF5eEpIPP4+lHFPrioONrJF+6d6uaX9GXYPFQBoIFFv9ZQoRQAABtwlQh902o4wHAQSKTUBrHXZlA6vYkiNVvFoTJpNtaMlCqXn6T403sqZeJhXnXyy+7j0zPY7fI9AsgddXJFZkfbIl9YqsFmUi3xiR2FrYqwNbC5uF7aKbi7X+umgKGAoCCJS4AHW4xBOA4SOAgOMCWuswDSzHUyN1AFoTJluu0PvzpebZx9M3srxeaTH1cik/95s0srJF5bomC7y6LCLTl4ZlzZepV2SVBTxy7sGthX06sSKrydAuubHY669LpoFhIIBACQtQh0t48hk6AgioENBah2lgqUiPhkFoTZhcueoXzpXa59kzqUwAACAASURBVJ9K28jyBIJScdElUn7eReLr2j3Xx3M9AjkJvLYsIqaZ9XGaFVl+r1irscw5Wf0708jKCddFF7ul/rpoShgKAgiUmAB1uMQmnOEigIA6Aa11mAaWulRJBKQ1YZrKFZr/rtS88HT6RlZZeaKRde4/iK9Lt6a+hvsQyErgtWVhMc2sj7akXpFlNhOaJpZpZg3qSiMrK1QXXeS2+uuiqWEoCCBQIgLU4RKZaIaJAAJqBbTWYRpYSlNGa8I0lys0b47UvPhs+kZWixZSceE0qTjvH8TbuWtzX8f9CDQqYM7IMiuyVm9OfUaWufns4X6rmTW0hw/NEhFwa/0tkeljmAgg4AIB6rALJpEhIIBAUQtorcM0sJSmldaEsYur/t23pPalP6dvZLWqlIoLv5U4I6tTF7tey3MQSCnwxoqwvLosKqsaaWSdcZxfvjHCL8N70chyexq5vf66ff4YHwIIFL8Adbj455ARIIBAcQtorcM0sJTmldaEsZurfs4sqX3lL2kbWd42ba3zsSrOu0i8VZ3sfj3PQ+AIgRkfRuTVpWFZuTn11kJz8WlDElsLR/Vma6Fb06dU6q9b549xIYBA8QtQh4t/DhkBAggUt4DWOkwDS2leaU2YfHHVz54htX97UcIrPkj5Cm+79lYTy5yR5e1Yla8weC4ClsBM08haFpEPP0+/tXDi4MTWwhP6siLLbWlTavXXbfPHeBBAoPgFqMPFP4eMAAEEiltAax2mgaU0r7QmTL656t98XWqnvyjhD5elbmR16Gg1sSrOuZAVWfmeDJ4vb66KyPSlYVmxKf2KrPGDElsLx/WnkeWWlCnV+uuW+WMcCCBQ/ALU4eKfQ0aAAALFLaC1DtPAUppXWhOmUFx1M1+TOtPIWrUi5Ss9rdtI+ZnnWj/+vgMKFRbvKVEB08gyK7KWb0y/Iss0sEwjyzS0+BS3QKnX3+KePaJHAAE3CFCH3TCLjAEBBIpZQGsdpoGlNKu0Jkyhuepe/5vUvvpXiXy0MvWrvd5kIyswfHShw+N9JSYwe3XUWpG1rJFGltlSaLYWmi2GfIpTgPpbnPNG1Agg4B4B6rB75pKRIIBAcQporcM0sJTmk9aEcYqr9rWXrRVZkTUfpQ0hePIkq5lVNuFUp8LkvSUiMHt1RF5bFpEPNqRfkWUOeTeHvZtD3/kUlwD1t7jmi2gRQMB9AtRh980pI0IAgeIS0FqHaWApzSOtCeM0V51pZL0xXcKrlqcNJTB81MFVWeeJePmmOKfnzM3vn/NxVKZ/EG60kTW8V2Jr4RnH0cgqllyg/hbLTBEnAgi4VYA67NaZZVwIIFAsAlrrMA0spRmkNWG0cNXPeVPqZkyX0MJ5aUPyHdMvub3Q27adltCJw4UC73ycOCNr8afpV2QN7ZHYWnj2cBpZ2lOA+qt9hogPAQTcLkAddvsMMz4EENAuoLUO08BSmjlaE0YbV2jxAmtFVv3sGekbWR2rpOzM86xmlq9HL21DIB4XCZhGltla+H4jjaxBXRNbC886zi9+vrhQ5exTf1VOC0EhgEAJCVCHS2iyGSoCCKgU0FqHaWCpTBcRrQmjlEvCH62U+jemW82seDiUMkxPWZmUWd9ceJ4Ejh2mdSjE5QKBuZ8kDntvrJHVu6NHzhoekDOG+aV9K48LRu2eIVB/3TOXjAQBBIpTgDpcnPNG1Agg4B4BrXWYBpbSHNOaMEq5kmFFNn6WWJH1xnSJ7d2dNtzyU8+wmlnBsSdrHxLxFbHAvDUReXVpRBauT7+1sF3LQ40snxxTxZltGqab+qthFogBAQRKWYA6XMqzz9gRQECDgNY6TANLQ3akiEFrwijlahBWbMd2q5FlzsmKfvF52rCDx5+YWJU1+exiGRpxFqHAe2sTK7IWrkvfyPJ5Rc48zi9nHheQ4b1oZDk5zdRfJ/V5NwIIIMBOBHIAAQQQcFpA69+HaWA5nRlp3q81YZRypQ0rXlsrdW/8zWpmRdZ+nPa6wMBjrUaW+fG2aFlswyTeIhGYvzYir6+IytxPIo1GfPJAn5x1XEAmDOKQLCemlvrrhDrvRAABBA4LUIfJBgQQQMBZAa11mAaWs3mR9u1aE0YpV1Zh1c18zWpkhZctTnu9r2t367B308jyde6a1XO5CIFcBVZ+HpUZH0asn3D6RVkyrKdPzhzms87K4sD3XJWbfj31t+l23IkAAgjYIUAdtkORZyCAAAJNF9Bah2lgNX1O83qn1oTJ66AL9PDQe+9I7euviPlnuo+nVaXVyDI//v6DChQZryk1gU07YzJrZVRmrAjL9up42uH36uiVM4f55azhHPheiByh/hZCmXcggAAC6QWow2QHAggg4KyA1jpMA8vZvEj7dq0Jo5SrSWGZlVjWOVkzX2v0/vIzvpH45sJRY5r0Hm5CIJPAvtp4ckXW+m2xtJe3bemxGlnmrKw+nTgnK5NrU39P/W2qHPchgAAC9ghQh+1x5CkIIIBAUwW01mEaWE2d0TzfpzVh8jxsRx5vzsayGllv/E3MmVnpPsFxExLbCydOdiROXloaArNWJrYWLvks/d5Cr9c0snxyxnF+Gdmbc7Lszgzqr92iPA8BBBDITYA6nJsXVyOAAAJ2C2itwzSw7J5pm56nNWFsGp7Kx5hvKzTfWmiaWeZbDNN9AsNGJLcXij+gciwEVfwC768352SF5a3VjRySJSInD/DLGcf5ZOJgf/EPWskIqL9KJoIwEECgZAWowyU79QwcAQSUCGitwzSwlCTI0WFoTRilXLaGFdu7W+qtFVnTJbLxs7TP9vU6xtpaaFZledt3sDUGHobAIYE1W2My8+CB7/vr0p+TNaxHYkXWmcf5JOj3ANgMAepvM/C4FQEEELBBgDpsAyKPQAABBJohoLUO08BqxqTm81atCZPPMWt7djwcsppYppkV/mhl2vC87dpL+ZRzpGzKOeLvN1DbMIjHJQLb9sasrYXm0PfNu9Kfk9WzvUfOHB6wzsnqWEkjqynTT/1tihr3IIAAAvYJUIfts+RJCCCAQFMEtNZhGlhNmc0C3KM1YQowdJWvqJ89w2pmhRYvaDS+8tPPshpZwbEnqxwHQRW/QH1YDh74HpbVX6RvZLWpMI2sxIHvfTnwPaeJp/7mxMXFCCCAgO0C1GHbSXkgAgggkJOA1jpMAyunaSzcxVoTpnACOt8UWjjPOierfs6bjQYYGHG8lE0521qZ5QkEdQ6GqIpe4J2PIzLzw6i8tzaSdixmDZbZWnjWcA58z3bCqb/ZSnEdAgggkB8B6nB+XHkqAgggkK2A1jpMAyvbGSzwdVoTpsAMal8XXrU8sb1w5t/FbDVM9/H17J3YXjj5HPF16ap2PARW3ALLN0WT52RF0y/KknH9fXLW8IBMHMw3FzY249Tf4v7zQPQIIFD8AtTh4p9DRoAAAsUtoLUO08BSmldaE0Ypl2NhRTdvkro3X5f6N1+X6JbNaePwtGiZPCcrMOQ4x+Llxe4W2Lgjbn1zoTn0fef+9Ae+D+nutbYWmrOyyvjywgZJQf11958TRocAAvoFqMP654gIEUDA3QJa6zANLKV5pzVhlHI5Hla8vk7qZr0uobfekNDyJY3GUzbhVKuZFZxwmuNxE4A7BfYcMI2siPXz2fb0S7J6tDeNLPPthQHp1JoD3w9lA/XXnX8uGBUCCBSPAHW4eOaKSBFAwJ0CWuswDSyl+aY1YZRyqQor/P58a1WW+ZF4+lUwgWOHJRpZk88Wb6tKVWMgGHcImOwzq7FMI2vphmjaQbUo88jpQ3xy+lC/jOjF9kLqrzvyn1EggEDxClCHi3fuiBwBBNwhoLUO08BSml9aE0Ypl8qwohvWW6uyTCMrtn1b2hi9nboc3F54tvh79VE5FoIqfoEF68w5WWF5+6P0jSwzyjF9TCPLJ6cP8UvAX5qrsqi/xZ/vjAABBIpbgDpc3PNH9AggUPwCWuswDSyluaU1YZRyqQ4rvr86cU7WW29IeNWK9LH6/VI++RyrmRUYNUb1mAiueAU+3hKzVmSZZlZN+u8fELO90KzIMo2snh1Kq5FF/S3e/CZyBBBwhwB12B3zyCgQQKB4BbTWYRpYSnNKa8Io5SqasELz37FWZdXPmdVozMETTjr47YVnF83YCLS4BL7cE5MZKyLy1uqobN6V/pwsv1cSjayhfjmhb2lsL6T+FlcuEy0CCLhPgDrsvjllRAggUFwCWuswDSyleaQ1YZRyFV1YkbUfJ7+9MLZ7V9r4/f0GHGxknSPe9h2KbpwErF8gHIlbTaw3V0VkyWeNby8c3ssnp5mzsob4pVW5e1dlUX/15y0RIoCAuwWow+6eX0aHAAL6BbTWYRpYSnNHa8Io5SrasGJ7dkvdm3+X0JtvSHjNR2nH4W3bXsomn2U1s/wDBhfteAlct8CyjVF5a5VpZoWlLpw+VvONhacd3F7Yv7NX96CaEB31twlo3IIAAgjYKEAdthGTRyGAAAJNENBah2lgNWEyC3GL1oQpxNhL9R3177wl9W/+XernzWmUoOy0MxPfXnji+FKlYtx5Fvhyd8xalfXW6ohs2J5+e6EJY9KxiRVZEwb58xxV4R5P/S2cNW9CAAEEUglQh8kLBBBAwFkBrXWYBpazeZH27VoTRimXq8KKfLTS2l5YN+vvYg6AT/cJDB998NsLzxFPMOgqAwajQyAeF2tr4VurIrJwfePbCwd1SzSyzDcYtm9Z3NsLqb868o8oEECgdAWow6U794wcAQR0CGitwzSwdORHgyi0JoxSLleGFdv+1cFvL3xdIp+uSztGX49eViPL/Hi7dHOlBYNyXmDl5zFra6FZmbW/Lp42oDYtPAcbWX4Z0r04txdSf53PNyJAAIHSFqAOl/b8M3oEEHBeQGsdpoHlfG6kjEBrwijlcn1Y9W+9YTWzQgvnpR2rp0WLxIqsU88QszqLDwL5ENi+L55oZK2KyvqvGt9eOK6/L/ENhkP84imiRVnU33xkDs9EAAEEshegDmdvxZUIIIBAPgS01mEaWPmYbRueqTVhbBgaj2iGQHjF0oOrst6QeG1N2icFRh4vZZPOkPJTp4insnUz3sitCKQXeHt1xNpi+N7axrcX9qnyJhtZXdrq72RRf8l6BBBAwFkB6rCz/rwdAQQQ0FqHaWApzU2tCaOUq+TCin75RbKRFd20Ie34ve07Wk2s4MTJEhg2ouScGHBhBFZ/EZPZppm1MiJ7a9NvLywPSLKRNeoYX2GCa8JbqL9NQOMWBBBAwEYB6rCNmDwKAQQQaIKA1jpMA6sJk1mIW7QmTCHGzjuyF4iHw2K2F9ab7YUfLGr0xuCYE61VWcFJk8XbomX2L+FKBLIU2Lk/LrNXJVZlrdna+PbC0cd4ra2Fpw31S3lA16os6m+WE85lCCCAQJ4EqMN5guWxCCCAQJYCWuswDawsJ7DQl2lNmEI78L7sBcLLFkv9nFlSN3tmo99e6K3qLGWnTpHySVPEP3ho9i/gSgRyEHjn44jMXh0V88/GPt3aJRpZ5tsLe3fUceg79TeHieZSBBBAIA8C1OE8oPJIBBBAIAcBrXWYBlYOk1jIS7UmTCENeFfTBGI7t0vd2zMl9PYsCX+0stGHBMeOt5pZZZOmiKesrGkv5C4EGhEwK7HM1kKzxdCs0Er3MYe8JxpZfjGHvzv5of46qc+7EUAAARHqMFmAAAIIOCugtQ7TwHI2L9K+XWvCKOUirDQC5lsLrVVZb88UCYXSOvm6dk80siZOFv+AwXgiYLvA3hrz7YWJRpY5M6uxz8CuXjllkF8mDvZJj/aFX5VF/bV9+nkgAgggkJMAdTgnLi5GAAEEbBfQWodpYNk+1fY8UGvC2DM6nlJogeiWzVL/9kyrmRVZv7bR15edPMlqZpmD3z1+f6FD5X0lIGC+tdCsynr7o8a3F/q8IqcM9svEQT45ZbBPvGaZVgE+1N8CIPMKBBBAoBEB6jDpgQACCDgroLUO08ByNi/Svl1rwijlIqwcBOrffUvq355lNbMa+/h69LK2Fppmlr9P/xzewKUIZCewfltM3lodlTdXhWX7vvTbC83TenXwWk2sSYP90q9zfldlUX+zmz+uQgABBPIlQB3OlyzPRQABBLIT0FqHaWBlN38Fv0prwhQcghfmTSCyYb11TpbZXhjdvKnR95ithWWTzM+UvMXDg0tXYH9d3GpkzfkoLMs2Nr690CiZM7ImHeu3thlWBO13o/7ab8oTEUAAgVwEqMO5aHEtAgggYL+A1jpMA8v+ubbliVoTxpbB8RBdApFI4tD3ObOkfv67jcbmP6av1cQKTpos/l59dI2DaFwhsHJzVOZ+kvj2wm17G1+V1amNN7m9cFgP+w5+p/66IpUYBAIIFLEAdbiIJ4/QEUDAFQJa6zANLKXppTVhlHIRlk0CkU9WJw59nz1TYtu3pX+qx2ttLSw3zawJp9r0dh6DwGGBulBc3l0TlXc/jsi8NdGMNKOO8ckpg3wycbBf2rVs3llZ1N+M3FyAAAII5FWAOpxXXh6OAAIIZBTQWodpYGWcOmcu0Jowzmjw1kILxGsOWE0ssyor9MGiRl/v7zcgcVbWpDPE171HoUPlfSUg8Nn2mLUi692Po2L+c2Of1hUe69sLzfbCMX2btiqL+lsCScUQEUBAtQB1WPX0EBwCCJSAgNY6TANLafJpTRilXISVR4HwiqXWqizzLYaxvXvSvskTCCa/vbDspFPyGBGPLmWBeWsi8q61xTAq9eHGtxge280c/O63Dn7v0jb7VVnU31LOMMaOAAIaBKjDGmaBGBBAoJQFtNZhGlhKs1JrwijlIqwCCMR277KaWKaZFV65vNE3+gceK+WnThFz+Lu3S7cCRMcrSk1g656YzF2TaGSt2tz4FsOgX6ytheZn/MDMq7Kov6WWTYwXAQS0CVCHtc0I8SCAQKkJaK3DNLCUZqLWhFHKRVgFFggtXiD1bydWZcXratO+3VqVNeFUCY6fZP1T/IECR8rrSkFg6UZzVlbi4PfdBxpfldWnkzn43S+nDPZJnypvSh7qbylkDWNEAAHNAtRhzbNDbAggUAoCWuswDSyl2ac1YZRyEZZDAtGtXyZXZUXWftxoFL6u3RPNrAmnSmDoCIci5rVuFqiujcs7nyTOynr/08wHv08Y5E9+i2HQf3iLIfXXzVnC2BBAoBgEqMPFMEvEiAACbhbQWodpYCnNOq0Jo5SLsBQI1M+bYx36bg5/l3jjB20Hho9KrMoaf5r4unRVED0huE3gky1ReXdN4vD3L3Y1no9d25qD3xNbDAd38wr1123ZwHgQQKDYBKjDxTZjxIsAAm4T0FqHaWApzTStCaOUi7AUCUQ3bZC62TMk9N4ciaxf23hkwcQWQ9PIMg0tj9+vaCSE4gaBSDSePCvLNLPije8wlDF9fNK7xRcyvHO1TBg30g0EjAEBBBAoOgH+Hlx0U0bACCDgMgGtdZgGltJE05owSrkIS6lAaNF7Epo3R8zqrNieXY1G6eveU4InJ87KCgwdrnREhFXMAp/vjB38BsOIrN3a+KqsVsGITD6uQiYM9MnoPpkPfi9mF2JHAAEEtAnw92BtM0I8CCBQagJa6zANLKWZqDVhlHIRlnKB2L69BxtZb0towdyM0QaGj06szJpwqng7dcl4PRcgkKvAwnVmi6E5/D0i++saX5Y1sItXxg/yy/gBPjGHwPNBAAEEEMivAH8Pzq8vT0cAAQQyCWitwzSwMs2cQ7/XmjAOcfBaFwlEN6y3VmTVz31bMh387ikr/9q3GJ4m4qV54KJUUDGUndVmVVbMOvx9+cbMB7+f2M8nJw/0iTkAvm2Lwwe/qxgMQSCAAAIuEeDvwS6ZSIaBAAJFK6C1DtPAUppSWhNGKRdhFalAaPFCCc17W+rfmyOxnTsaHYXZYphYlXWa+I8dVqQjJmzNAis/TzSyZq2okb11gUZDrazwWCuyTDNr/EDObtM8r8SGAALFJ8Dfg4tvzogYAQTcJaC1DtPAUppnWhNGKRdhFblAbH918qwsc/h7pk9w5JjEtxiaLYZVnTNdzu8RyEngvYVLZdX2StkS6inz1kQk2vhxWdKrg8dqYplm1pDunJeVEzYXI4AAAikE+HswaYEAAgg4K6C1DtPAcjYv0r5da8Io5SIsFwmYbzGsN6uyzBbDT1Y3OjJPeYUED56VZQ6A97DF0EWZ4NxQvl5/v9gdk/fWRK1G1oefZ+hkiciIXonzsk4e4JOubdny6tws8mYEEChmAf4eXMyzR+wIIOAGAa11mAaW0uzSmjBKuQjLpQKhpe9bK7PMNsPo9q8aHaWvZ+/EeVknT5IAWwxdmhGFGVa6+rv6C9PIiloNrU07G29mBXwi4832woOHv5cFOC+rMLPHWxBAwA0C/D3YDbPIGBBAoJgFtNZhGlhKs0prwijlIiyXC8Rra6V+7uzENkOzxTCWoXkwaoyUjU+cl+XtWOVyHYZnt0A29fe9taaRFbEaWvtqG/8Ww06tvclm1qjerMqye754HgIIuE8gmzrsvlEzIgQQQECPgNY6TANLT44cEYnWhFHKRVglJBDdvMlqZNXNnS2Rj1Y2OnJPixZSNv605HlZJcTEUJshkEv93VsryUbW/LWRjG8d1M2XPPy9TxXNrIxgXIAAAiUpkEsdLkkgBo0AAgjkWUBrHaaBleeJb+rjtSZMU8fDfQjkQyC8fInUW1sM50h025eNvsLXo5cETxwvZeNOkcCoMfkIh2e6RKCp9Xfjjph1VpbZYvjRlsznZY0b4E82s9q2YIuhS9KHYSCAgA0CTa3DNryaRyCAAAIIiIjWOkwDS2l6ak0YpVyEVeoC9fVSN+9t66ws09CSSOMrYfz9BkjwxAkSHDdBAkOOK3U9xn+UgB31d/mmxFlZpqH15Z7Gtxi2rjDfYuizvsnwpAF8iyEJiQACCNhRh1FEAAEEEGi6gNY6TAOr6XOa1zu1JkxeB83DEbBBILpl88Ethm9LZNXyjE/0HzvMWpUVHDde/P0GZryeC9wvYGf9jcTMFsNEI8v8sybUeDOrd8eD52UN9MvgbmwxdH+2MUIEEEglYGcdRhgBBBBAIHcBrXWYBlbuc1mQO7QmTEEGz0sQsEkg/OEyqTerst57R2JbNmd8amDk8YkthieOF3/P3hmv5wJ3CuSr/u6ojsl7a2PWmVnvfxrNiDeyt1mVlViZ1bkNWwwzgnEBAgi4RiBfddg1QAwEAQQQyLOA1jpMAyvPE9/Ux2tNmKaOh/sQcFQgHpP6+XMlvHCe1C+YK7Gd2zOGY87LMlsMy8ZNEG9V54zXc4F7BApRf9dtSzSyzLcYmv/c2Cfol4PbC/1yYj+ftCp3jzUjQQABBFIJFKIOI48AAgggkF5Aax2mgaU0a7UmjFIuwkIga4F4bY2EDjayQgvnSry6uvF7g8HEFsODDS1vm7ZZv4sLi1Og0PV3yWdmi6E5Mysi26sb32JoDnsf288nJ/b3Wc2siiArs4ozy4gaAQQaEyh0HWY2EEAAAQSOFNBah2lgKc1UrQmjlIuwEGiSQGzPbquZFVowV6xmVijU6HO8la0lcHBVlmloecormvRebtIt4FT9rQtL8qwsc2ZWOMMuww6VXquJZf3090mA8991JxbRIYBA1gJO1eGsA+RCBBBAwOUCWuswDSyliac1YZRyERYCzRaIfbXV2l5oNbQWzsv4PG/HKuubDM0WQ3NmlsfLgdsZ0YrkAg3198s9ZothVN5bG5VlGzOfl9WptcdqYo3rn9hm6GFhVpFkG2EigEAqAQ11mJlBAAEESllAax2mgaU0K7UmjFIuwkLAVoHo5xutZpY5Myu0bHHGZ/u69ZDgSQe3GY4em/F6LtAtoK3+frwlJgvWRWTh+qis+bLx87KMbLd2h1dmndCPZVm6s43oEECABhY5gAACCOgT0Pb34UNCNLD05YoVkdaEUcpFWAjkTSCy7pPEmVnz35XIx6syvsfXp7+1KstsMQwMG5Hxei7QJ6C5/q7cHLMaWYvWmcPfM6/M6tneI+MG+K1zs0YfQzNLX7YREQII0MAiBxBAAAF9Alr/PkwDS1+u0MBSOieEhUB41YqDZ2a9K5FP12UECRw7LHn4u7//oIzXc4EOAa3/wj5ax2wtXLQ+ajW0NmzPvDKrT5U3eQD8iF40s3RkG1EggAANLHIAAQQQ0Ceg9e/DNLD05QoNLKVzQlgIfF0gvPR9qZ+fOPw9+sXnGXECI463mlllJ00QX89jMl7PBc4JaP0XdmMiH2yIyoK1iW2Gm3c1/k2G5jn9uxzeZji0B80s57KNNyOAAA0scgABBBDQJ6D178M0sPTlCg0spXNCWAikFIjHE1sMrTOz5kp0+1cZoYJjT5bgmHESPGEczayMWoW/QOu/sLOVOLQqa+G6qJjD4DN9BnX1Jg5/7+8T85/5IIAAAk4LFHsddtqP9yOAAALNFdBah2lgNXdm83S/1oTJ03B5LAKuEIjX11mrskwjyzS04tX7Mo4rMGqMlJ1wkgTHnCS+vv0zXs8F+RdwS/2NxSVx+Pu6xDbD7fsyr8wyq7HMtxiaH7NKiw8CCCDghIBb6rATdrwTAQQQsENAax2mgWXH7ObhGVoTJg9D5ZEIuFIgvm+v1cQyWwxDpplVX59xnObQ98CYk6yVWYFBQzJezwX5EXBj/Q1FxGpiWT9rI7LrQOZmljkny6zKMgfAm/Oz+CCAAAKFEnBjHS6UHe9BAAEE7BDQWodpYNkxu3l4htaEycNQeSQCrheIfrXN2mZ4aGVWNgP2Dx6a2GY4ZhzfZpgNmI3XuL3+1oTi1qqsQ1sN99ZkbmaZbzA0jSzzjYbmmw35IIAAAvkUcHsdzqcdz0YAAQTsENBah2lg2TG7eXiG1oTJw1B5JAIlJWAOfA8tXpD4eX+BSCSccfz+fgOtVVlWM2vkmIzXc0HzBEqp/lbXiSz82jbDmsspkQAAIABJREFUA/WZm1kn9PPJ2L4+GdPXJ706sDKrednG3QggkEqglOowGYAAAghoFNBah2lgacwWEdGaMEq5CAuBohSIbd9mNbHq358v4cXzJV5bm3Ec/t59ktsMTUOLj/0CpVp/9xyIJ7cZmrOz6jP3VmXUMT4Z0yfRzOrfmWaW/dnIExEoTYFSrcOlOduMGgEENAporcM0sDRmCw0spbNCWAjkTyC2e5eErVVZ863VWbF9ezO+zNe9Z3KboVmhJf5Axnu4ILOA1n9hZ47cvit2VJtm1uED4CPRzM8+trvXamad0M8vQ7vTzMosxhUIIJBOgDpMbiCAAALOCmitwzSwnM2LtG/XmjBKuQgLAVcJxKurJbQ40ciymlk7d2Qcn7eqs7XN0HyjoTkI3lNRkfEeLkgtQP090mXb3sTKLLMqa9G6qGTeZCjSr3OimWV+RvfxkWoIIIBATgLU4Zy4uBgBBBCwXUBrHaaBZftU2/NArQljz+h4CgIIZCsQr6tNnpdlVmhFt32Z8VZvu/YSMAfAn3CStULL27pNxnu44LAA9Td9NnyxOyaLPzU/EVn8WVTMtxtm+nRv57FWZR3aahign5WJjN8jUPIC1OGSTwEAEEDAYQGtdZgGlsOJke71WhNGKRdhIVASAvFIxGpmHdpqaA6Ez/TxVFZKcEyikWU1szp0zHRLyf+e+ptdCphthks+i1qNrMWfRmVfbea1WVWVHuu8rOMPbjVsVZbdu7gKAQRKS4A6XFrzzWgRQECfgNY6TANLX65YEWlNGKVchIVASQokv83QrMza8GlGA095RaKRdcI4a4WWr3PXjPeU4gXU39xnfX9d3GpkLfkssTrrq32Zm1mtKxLNrENbDTtUenJ/MXcggIArBajDrpxWBoUAAkUkoLUO08BSmkRaE0YpF2EhUPIC4RUfWN9oaA6Bj6z7JKOHx++3mlnWVsPjTxRfz94Z7ymVC6i/zZvpSEysFVmmkbVkQ0w27YhlfGCZX2TMoW2GfXzSrR3NrIxoXICAiwWowy6eXIaGAAJFIaC1DtPAUpo+WhNGKRdhIYDA1wTCqz9MbjMMf7QyK5vAsBESGHWCBEaOkeCI0Vnd49aLqL/2zuzyjYlthmZ11idfZvF1hiLJ87JO6OuXY6poZtk7IzwNAf0C1GH9c0SECCDgbgGtdZgGltK805owSrkICwEE0ghE1nyc/EbD8IqlWTn5uveUoGlmjRpjNbS8bdpmdZ9bLqL+5m8mP/nSbDFMrM5a8XnmlVkmkuN6+g5uNfTK4G6cAJ+/2eHJCOgRoA7rmQsiQQCB0hTQWodpYCnNR60Jo5SLsBBAIAuByGfrrG2G1iHwHyzK4g4RT4sWEhh5ggQPNrP8ffpldV8xX0T9LczsbdxxsJl18BD4WOZjs2RgF6/1jYbH9/HKiF40swozU7wFgcILUIcLb84bEUAAga8LaK3DNLCU5qnWhFHKRVgIIJCjQOTzjclGltXMqq/P6gn+wUMlOHpssqElHvdt76L+ZpUKtl60bW/iEHhrddZnEanJIh17d/Qe3GrolVHH+CVAP8vWOeFhCDgpQB12Up93I4AAAnq/VI4GltLs5F/cSieGsBBwoUBs105rRVZ46fvWP2Pbv8pqlL4uXa3VWWaroVmh5W3fMav7tF9E/XV2hvbUxGVJspkVlV37My/N6tDKIyN6+2REL6+M6u2X7u3d11h1dlZ4OwKFFaAOF9abtyGAAAJHC2itwzSwlOaq1oRRykVYCCBgl0AkckQzK7J+bXZPDgYleKiZNfoE8fcbmN19Cq+i/uqZlPqwaWbFkquzvtid3blZw3p4ZeQxfquhNbKXT7xePWMiEgQQyCxAHc5sxBUIIIBAPgW01mEaWPmc9WY8W2vCNGNI3IoAAkUoEPl41eGG1tLFWY/AP3BwsqFlVmh5/IGs73X6Quqv0zOQ/v1mZZa1OuuzqKzfll0zq6q1R0aZ1VkHV2h1bUs3S+8MExkCCQHqMJmAAAIIOCugtQ7TwHI2L9K+XWvCKOUiLAQQKIBAdMvmw82sJYskvr86q7d6O1YdPgh+1BjxdeqS1X1OXUT9dUo+t/eu2myaWTFZtjEqyzdFs77ZNLJGmpVZx/hleE+aWVnDcSECBRSgDhcQm1chgAACKQS01mEaWErTVWvCKOUiLAQQKLCAaV59/dys6Bebs4rA4/NJYNQJEhiZODfLP2hIVvcV8iLqbyG17XnXl3viViNr6Yao9c+dWZybZd7cta1HRpqG1sEVWlWVnJ1lz4zwFASaJ0Adbp4fdyOAAALNFdBah2lgNXdm83S/1oTJ03B5LAIIFLlAeNmSZEMr/NHKrEfj79v/iIaWp7wi63vzdSH1N1+yhXluJCqy1FqVFZNlGyLy0Zbsthr6vHK4mdXLK0N78LWGhZkx3oJAQwHqMFmBAAIIOCugtQ7TwHI2L9K+XWvCKOUiLAQQUCQQ+XTdEVsNJRLOKjpP23ZSZlZnDR8t/hGjxN+rT1b32X0R9dduUWeft3FHYpuh1dTaGJN9tZm/1dBE3LODN/GthgcPg2/XktVZzs4kby8lAepwKc02Y0UAAY0CWuswDSyN2cLhlUpnhbAQQCBXgdiO7Uc0s2K7dmT9CP/goRIccbwEho+SwIjRUqjVWVr/hZ01HBemFaipj39tdVZU1n+V3eqsMr9Yh8Af2m44qCtnZ5FmCORTgDqcT12ejQACCGQW0FqHaWBlnjtHrtCaMI5g8FIEEHCFQLy+XsJL3080tD54XyIb1mc9Lm+bdhIYYRpZx1vNLP8x/bK+N9cLqb+5ihXv9Wu3Hrk6qy6c3eqsPlXe5LcamhValeXFa0DkCGgUoA5rnBViQgCBUhLQWodpYCnNQq0Jo5SLsBBAoAgFIqs/lHrTzFr6voSXf5DTCPwDB1tbDa0VWmZ1VouWOd3f2MXUX9soi+pBew7EZZk5N2tj4iD4z3dmtzqrRZnH+lbDQyu0+ndmdVZRTTzBqhSgDqucFoJCAIESEtBah2lgKU1CrQmjlIuwEECgyAWimzdJePkSCa1YKpEPl0n0q61Zj8hb2dpqYlmrs8z5Wf0GZH1vqgupv83ic83NqzabZlbEOgzenJ8Vy66fJX07eWV4T68M7+Wzfjg7yzUpwUAKKEAdLiA2r0IAAQRSCGitwzSwlKar1oRRykVYCCDgJoF4XMIrlkp45bLEPz9cKvFQKOsR+vsNtBpaifOzRounsjLre82F1N+cuEri4q/2xo5YnbVtb3ZbDYN+keE9TSMr0dA6riffbFgSCcMgmy1AHW42IQ9AAAEEmiWgtQ7TwGrWtObvZq0Jk78R82QEEEAgtUBs965kI8s0syLr12ZN5W3ZSvxmdZa13XC0+AcMzngv9TcjUUlfYFpXyzYkthma1Vkffh7N2qNLG09yZZZZpdW9PdsNs8bjwpISoA6X1HQzWAQQUCigtQ7TwFKYLCYkrQmjlIuwEECghASin62zthomVmctk5y+2bBP/8R2w+GjrBVanjZtG8hRf0somWwY6he747I02dCKyq792a3OMq8e0t1rrco6tN2wRdCGgHgEAi4QoA67YBIZAgIIFLWA1jrsygbWgQMH5OWXX5YnnnhC5s2bJ9XV1TJq1CiZNm2aXHPNNVJVVdUgmVasWCFTp06VtWvT/3/2586dK+PHjz/i3vr6epk+fbo88sgj1rsCgYBMnjxZbrzxRpk0aZJ4vU37/65qTZii/lNI8Agg4DqBeCRsnZl1uKG1VLI+rKi8wlqVdWi7oX/QEMuH+uu6NCnYgMLRuHz4eUxWbIom/xnLsp9VWeE5YrvhwC5N+/tDwQbLixDIowB1OI+4PBoBBBDIQkBrHXZdA2vbtm1y8803y5///GeprKyUkSNHSllZmdWY2rhxo4wYMUJ++9vfykknnXTEtL3yyity4YUXNjqVRzewTPPqnnvukV/84hfJd4XDYVmwYIH13++66y654YYbxO/3Z5EiR16iNWFyHgg3IIAAAgUUiG3/SkJmm+GHS62mVnTjZ1m/3d+7j7XV8PPKtlLfb5CMnHRq1vdyIQKpBLbvi8mHmw83tDZsz/IkeBHp3fHwQfBmu2HHSg/ICJSMAH8PLpmpZqAIIKBUQGsddlUDKxKJyO233241jr773e/KL3/5y+RqK7Mq695775U77rhDLrjgAnn44YelU6dOyXS5//775Uc/+pG1csv8PpvPs88+K9ddd51MnDhRfv3rX0vv3r0lHo/L4sWLrSba1q1b5amnnmqwaiubZ2tNmGxi5xoEEEBAi0Bk7cdHHAgf27snq9Bifr+UjxwjgWEjJDB0hPiPGyEefyCre7kIgXQCa7eaM7NMQyti/XNPTXbLs3xec3aWV47rcaip5RXzv/FBwK0C/D3YrTPLuBBAoFgEtNZhVzWwzAqryy67TKLRqDzzzDPSp0+fI/Jj3759VmPp8ccflxkzZsgZZ5xh/b6urk5uvfVWmTlzprzwwgsyfPjwjHm1e/duazuiWW310ksvydixY4+4xzzfbEm8+uqrrVVaZhVYLh+tCZPLGLgWAQQQ0CQQr6u1zsw6dHaW+ZbDbD/etu2sZpZ/yPBEU2vIcdneynUIpBSoD0tiq+HmmCzfFJWVORwGb1ZjmVVZh87OMqu1+CDgJgH+Huym2WQsCCBQjAJa67CrGlgG+ZZbbpGhQ4fKfffdJxUVFQ1y5c4777S2/D355JNy+eWXW783zagrr7xSzCots2KqW7duGXPMvOv888+XKVOmWKuvzJbBr3+2b99uNdNqamrk6aeftlZn5fLRmjC5jIFrEUAAAc0C0a1bDp6f9YH1z8jmTVmH6+3cxVqZZZpZweGjxHdMv//f3rkAx1Xd9/+3u3rYkiXLkiW/8BMbOyYBU1MS/nRgWkimlNC0CeGVtISQ8GigadKGpqQJbTNAhkyThkcChMykDVCghdCUTDuU/BPyDxPaEsAmPIzftiTLliVZT1uP3f3P79y9q5Us2Xfv3t09d+/nzuysHvece87n/PTT3e/9/X7Hc1tOhMBMBLr600bQcutntfd6TzfUelmOmBU3dbS0nhYHBMJMgPvgMK8eY4cABCqBgK1+uKIErJMZikZmffnLX5a77rprioD19ttvmwLv733ve+XP/uzP5Fvf+pY89dRTpjuti/XZz37WRGXFYpM3hE888YRceeWVJmVRX7m/03ZHjx41YtqDDz4oMxV/P9lYbTWYk42b30MAAhAIK4Hxt34tE79+Tbr/38+kdtd2iR876nkqiRWrpMaN0PqN35RE22LPbTkRAjMReLszJVv3TwpaQ8e8pRvqToZuZNZ7lsdl47IEgCEQOgLcB4duyRgwBCBQYQRs9cORErB2794tV111lWgqoRZ510gtPX7+85+bHQN1p0KNmKqrqzO1szQlcdu2bSa6SmtkXXPNNdmC7G7NLI30UqFqpmOmaC+vdm2rwXgdP+dBAAIQCCsB9b8qXp1eHZPx17fIxBtbZOz1LSJp7xExVes2SPXpZ0jNps1SfdZvSqx+XlhxMG4LCAyPOtFZ7g6Hb3V6t0VNN3zXsrhsXJqQjcvi8u7lCFoWLClDOAkB7oMxEQhAAALlJWCrH46MgKXpgbfeeqt8+9vflttuu80Uc3d3B9QoKd0tUNP8NB3w4osvlng8LloU/umnnzbtxsbGTNTW7/zO7xhL8iJOeTlnNrO01WDK+2fE1SEAAQgUn8BM/jd1uFu0Ztb4r7eY18SObd4HEos56YbvOdOIWTW/MbVmoveOOBMCDoGOXhW0JmRrZofDriPeorO0bXO9ClqOmKXC1pkrELSwK/sIcB9s35owIghAIFoEbPXDkRCwVLzSnQn1pSmBKlgtWrTIWGAqlTLRVVr0XXch1Ait3HRA3VXw4YcfNrsNfuITn5D77rtP6uvrEbCi9ffLbCEAgQgR8PIPO9m+b3J3wze2SrJjv2dCsTlznULwZ/6GEbOq1m/03JYTITATgV9nhKzXMymHx8a9c2qqmxS0VNTatBJByzs9ziwWAS9+uFjXpl8IQAACEBCx1Q9XvIDV29tr6l5p5NUll1xiIqzyLaiuaYRXXHGFidh6/PHHZe3atSUTsPjjgQAEIAAB+wnUdO6XObvekZrdO6V2zw5JDA16HnSyfp6MrVknR09dL6NrN8h4q/OAhQMCfggMjyVkd1+d7O6bK3uPzJV9/cdvaHOifudWJ2Vl0zFZ3jgia5qPyqnNI36GQRsIQAACEIAABCqAwObNm62aRUULWFrDSutT/fCHP5SPfvSjJtJq2bJleS9AT0+P2bGwq6tLtHj7+vXrTRSXph0+8MADcsMNN8zYp5tCqKKXCmD5HK7imU8bzoUABCAAATsIqIg1Z8c2qd27S2p375DY+JjngSWbmuXY2vWOoLXuXZJsaPTclhMhMJ1A79FqI2TtPaKi1hw5MDgnL0i1CUfQWtl0VNY0jyBo5UWPkyEAAQhAAALhJoCAVaL1++Uvfyk33XSTbNmyRW655Ra54447TDH2mQ5NIxwcHDS/19pX04/u7m65+uqrRd9dAYtdCEu0kFwGAhCAQIkJBB4ynUzK+Gsvy9gr/yPjr78m42++nteMEqvWmFTD6vecJdXv2STxpgV5tedkCOQSaO9NiaYcvtGelDfaU7L3sPeC8NrPnGoxOxu++5S4nLkyQcoh5lUUAoH74aKMkk4hAAEIVC4BW/1wxUVgac2qn/70p/LJT35SNH1QhSutX1VbWzujdWmUlopTKmA9+eSTsmHDhuPO27p1q1x22WVy6qmnyg9+8ANZuHChyQm99NJL5aKLLjJpidPFsc7OThO1pcXfH3vssbzTFm01mMr9E2VmEIAABBwCxfa/6eEhGX/1ZRl79X9lfMsrMrFnZ17oE8tXGSGr5gwVtM6S+KLFebXnZAjkEtjX4+xw6ApaHX35CVo1VWKKwp+5HEELywqOQLH9cHAjpScIQAAClUnAVj9ccQLWCy+8INdcc40RpO6991658sorZ4yqcs1MC7zffPPN8v3vf18eeugh+dSnPjWliLvuRPi1r33N1NHS1+233y6JREL6+vrkuuuuk5deekmeeeYZOeecqbtKPffcc0b0uvbaa+Xuu++eVUCbzdxtNZjK/PNkVhCAAAQmCZTa/yZ7uo2gpVFa+p48eCCv5Ui0LTaClvM6SxIrV+fVnpMhkEtg96GUvLo3KW90OFFa3QPedzjUfqriIqcvR9DCqgojUGo/XNhoaQ0BCECg8gjY6ocrSsDSFD+tR/X888+b2lTTdxSczaxcsam5udlEU1188cVG9BodHTWi1pe+9CXZuHGjib5at25dthutbaXRXeeff77cc889smbNGtEIsJdfftmkLe7bt88Ufdff53vYajD5zoPzIQABCISNQLn9b7Kz3Uk3zERppQf680IYb5yfFbNU1GKXw7zwcfI0AjsPOoLW6/sdQatvOD9BKx4Tec+KhGxakZD3LI+bV1UiBmcInJBAuf0wywMBCEAg6gRs9cMVJWA9+uij8vGPf9yTrT3yyCMmxU8PjbJSweu2224zkVtnnXWWtLS0yPbt20VTDM8880z5zne+I+eee+6UvjV668477zQvTSHctGmTjI+Pm6gs/V5/roXedffCfA9bDSbfeXA+BCAAgbARsM3/TuzcLuNbfiVjW18xKYfpwYG8kMZqarL1s6oyUVqxGeo95tUpJ0eWwLYDKXltb1K2ZKK0ho7lJ2gpuI3LVMhKyBkrEnLG8rjU1SJoRdagZpm4bX6Y9YEABCAQNQK2+uGKEbC01tQXv/hFs9OglyNXwNLzNXJKa11p2qFGcKlwpULW5ZdfblIFW1tbZ+xWo7SeffZZefjhh+XFF1+U6upqufDCC00B+QsuuOCE6YsnGqetBuOFLedAAAIQCDMB2/1vcs9OGdvyioxnBK3Ukb68cVedfkY27bDmjN+Q2Ny6vPugAQSUwJsdSdmyLyWv7UnK6+0pGR3PX9Bau8iJzFJBS4WtBfUIWlG3Ltv9cNTXh/lDAAKVT8BWP1wxAlalmZCtBlNpnJkPBCAAgekEwuZ/J/btlvEtrxpBa2Lrq6I1tfI9qk49bUraYby5Jd8uOB8ChoDucKgRWq/tmTDCVip/PUuWt+QKWnFZPP/4HaLBXdkEwuaHK3s1mB0EIBBFArb6YQQsS63RVoOxFBfDggAEIBAYgbD732THfpNqqIKWRmqlug/mzSaxbHk27VDraCWWnpJ3HzSAgBLYsk/TDVPy+n5np8PRify5tDXGpqQcrliIoJU/xXC1CLsfDhdtRgsBCEDgeAK2+mEELEut1VaDsRQXw4IABCAQGIFK87/JAx2OoPX6q+Y92dWZN6t4S+uUnQ6r1qzNuw8aQEAJbO9yxayU/Lo9KYcH8w/RaqpTQWsy5XDdYgStSrOuSvPDlbY+zAcCEKh8Arb6YQQsS23PVoOxFBfDggAEIBAYgUr3v6lDXVNqaOmuh/kesbp6qdY6WqefIaae1sYzJFZbm283nA8B6epPy6/3J42YpemHuw+l8qYytyZX0IrLu09J5N0HDewiUOl+2C7ajAYCEIDA8QRs9cMIWJZaq60GYykuhgUBCEAgMAJR87+pnsOTKYdbX5Hkvj2+WFatXT8pam18jyQWL/XVD42iTWBkVOT1/RNGzHqjXaO0UpLMs5CWbrJpdjk0LydSqwpNK1SGFTU/HKrFYbAQgEAkCNjqhxGwLDU/Ww3GUlwMCwIQgEBgBKLuf1N9vdn6WROvvyoTu3f6YhtvXjg1Sutd7/bVD40goDsdumKWRmodGc4/7fBdSydTDlXQqidg0GrDiroftnpxGBwEIBAJArb6YQQsS83PVoOxFBfDggAEIBAYAfzvVJTpgX4Z2/pKNkprYud2f6zjcZNqaNION77HvMebFvjri1aRJtDe60RmaeqhClv7evJPO1y5MC4qar1rWUI2LovLmjbqaNlkVPhhm1aDsUAAAlEkYKsfRsCy1BptNRhLcTEsCEAAAoERwP+eGGV6ZFjG39hqXhP6/uZWSY+O+uKvuxvm1tKqWk1xeF8gI96ofySdSTlMmt0O3+zIX9CqrZKsmLVhaVw2LkvIgvpYxMmWb/r44fKx58oQgAAElICtfhgBy1L7tNVgLMXFsCAAAQgERgD/mz/KiR3bJkWtN1/3tdOhXjVWV2eitNwILRW3YnPm5j8gWkSagJbMeiNTFF4FLY3SGjqWf9rhkqa4bFgaM2KWRmppxBZHaQjgh0vDmatAAAIQmI2ArX4YActSm7XVYCzFxbAgAAEIBEYA/1s4ylTv4alRWm/92nenVaeuy6YemrTDJct890XD6BLY052TdtiRks6+/KO0lN67ljnRWU76YVwWz0fUKoZV4YeLQZU+IQABCHgnYKsfRsDyvoYlPdNWgykpBC4GAQhAoAwE8L9FgJ5KmVRDk3b45uvmPXWkz9eF4s0tToRWpp6WilocEMiXQN9w2kRpaXTWG5ki8fn2oec3z4uJm3K4calGbMWltprUQz8sc9vghwslSHsIQAAChRGw1Q8jYBW2rkVrbavBFG3CdAwBCEDAEgL439IsRLKzfUqU1sTuHb4vXLXhdKnOvPTrxCkrfPdFw+gS0NpZuaJW71D+aYdK79Q2pzj8uzLphysWEqWVr1Xhh/MlxvkQgAAEgiVgqx9GwAp2nQPrzVaDCWyCdAQBCEDAUgL43/IsTHpkxERpuRFaGqWVPnbU12Bi8xqMoOUKW/rOjoe+UEa60YEjKmhNilo7D/lLO6yvjWVTDt30w4a5RGmdyLjww5H+02PyEICABQRs9cMIWBYYx0xDsNVgLMXFsCAAAQgERgD/GxjKgjua2Lk9m3po0g4PdPjuM7F4aY6gtVGqN7xbpKrKd380jB6B0XHJphs6kVpJGRnzx+GUZqc4vKYcaj2t05Yk/HVUoa3wwxW6sEwLAhAIDQFb/TAClqUmZKvBWIqLYUEAAhAIjAD+NzCUgXeU6u1xIrQy9bRU1CrkqFq7PiNqOYJWYtWaQrqjbQQJ7D40WUNLUxDbe/1FacVjIqcticv6JQlZr+9LE7JqYXSjtPDDEfxjYsoQgIBVBGz1wwhYVpnJ5GBsNRhLcTEsCEAAAoERwP8GhrIkHU2885ZMbHtLxt95U8zXO7f7vm5szlyp2rDRiFo1G95t3uMLW333R8PoETgyosXhM2mHmeLwaX+ltKS2yhG1NixNyGmLHVFr2YJoiFr44ej97TBjCEDALgK2+mEELLvsJDsaWw3GUlwMCwIQgEBgBPC/gaEsT0cTE0bIGt/2poxve0sm3nlTkvv2+B6LCli5gpYKXCp0cUDAK4E3O5LyZkdm18OOpPQM+lS0RGTeHJmM0lqSMAJXW2PliVr4Ya/WxXkQgAAEikPAVj+MgFWc9S64V1sNpuCJ0QEEIAABywngfy1fIB/D02LwjqilgpbzSnbs99GT00RTDTXlsDoTraWpiBwQ8Eqgqz8jZrUn5a2OlGw/mBK/UVp6zeZ5MSdCK5N6uH5xXJrqwy1q4Ye9WhPnQQACECgOAVv9MAJWcda74F5tNZiCJ0YHEIAABCwngP+1fIECGl56aNARtTIpiEbUOnjAX+9VVUbQMumH6zZI9dr1kli52l9ftIokgR0HU/LOgaRs70rJ9q60vNOVlKS/clqG36L5Whg+JhsyUVqahlhXEx60+OHwrBUjhQAEKpOArX4YActSe7PVYCzFxbAgAAEIBEYA/xsYytB1lDrSm6mnlYnU2vaWpHoP+5pHrLpGqtaeJom1p4lGaKmoZSK1Euw25wtoBBvtOqRilvNSQUvfxyb8gzilWaO0YiYF0a2tVW2pOeKH/a8zLSEAAQgEQcBWP4yAFcTqFqEPWw2mCFOlSwhAAAJWEcD/WrUcZR9M6nC3qaOVm36Y6j/ie1xVq9caISvdhCr9AAAgAElEQVSxdl1W2IrVz/PdHw2jRWDv4YygdcBJPVRR6+iY/5paq1szReJzorVsIIoftmEVGAMEIBBlArb6YQQsS63SVoOxFBfDggAEIBAYAfxvYCgrtqNU1wEn9dAIW2+aqK30yLDv+SaWLDNiliNsnSbVa0+TeAu7H/oGGrGG+3sykVoZQUtTEYdH/UNYuzgu6xYl5NRFMVm7KC7rFsdlTnVpa2rhh/2vHy0hAAEIBEHAVj+MgBXE6hahD1sNpghTpUsIQAACVhHA/1q1HKEZTLJ9n0y887aMb39Lktu3GYGrEFErvqA5K2o54tZpkli2PDQ8GGh5CXT2paekHmqk1sBR/5Famn6oQpYKWipsqcBVzELx+OHy2g9XhwAEIGCrH0bAstQ2bTUYS3ExLAhAAAKBEcD/BoYy8h3pTocT29/OClsT27eJFo/3e8Tmzp0iapli8aeu89sd7SJG4GC/Uxw+W1frQEqOjPgXtRY2uBFaiaywtaQpHghV/HAgGOkEAhCAgG8CtvphBCzfS1rchrYaTHFnTe8QgAAEyk8A/1v+NajkESQ720WFrIntugPi25Lc/rakBgf8TzkWy4ha04rF19b675OWkSHQPehEaplC8QeSorshHh70L2rNmyOydlEiG621dnFCVi3MP/0QPxwZE2SiEICApQRs9cMIWBiMpQQYFgQgAIHyELD1H3Z5aHDVUhBIdnXKhNbUyhG20gP9BV06sXylVJ16mlSduk4Sa9ZK9ZrTJN7aVlCfNI4GgSPDadl+MCk7D6aNoKXiVntvyvfkq+IiWlfLqaflRGvp9/rz2Q78sG/cNIQABCAQCAFb/TACViDLG3wnthpM8DOlRwhAAAJ2EcD/2rUeUR1N6uABGd+uEVpOPS2N1kr39xWEI944PyNorZOqNeuyX8fiwaR9FTQ4GltN4Ni4E6mlgpYKWypw7ejyL2rpZDUySyO03ELxGrmlEVx64IetNgcGBwEIRICArX4YActS47PVYCzFxbAgAAEIBEYA/xsYSjoKmECq+6ARsky01o5t5j3V11vwVapWnZqN1DJRW2vWSby5peB+6aDyCaiINT1aS8Uuv4fW0NIi8XXJLlnWOCof+D+nSVtj/imIfq9POwhAAAIQsPtBAgKWpRbKByhLF4ZhQQACFU8A/1vxS1xRE0x2H5Lkjrez9bRU4Er1Hi54jrGmBVKdSUFUQSuhEVtr1hbcLx1UPgFNN5weraVpiX6P+tqYrGmLy+rWuKxqnfx63hyELb9MaQcBCEDgZARsvR9GwDrZypXp97YaTJlwcFkIQAACJSOA/y0Zai5UJAKpnm6Z2PGOTOzU13ZJ7t4hE/v2FH41LRhvxKy1WXErsXqtxJsWFN43PVQ0AS0M79TTcgrFaxrigSOFpSC2NsZkTWtcVrfFswKXfo2sVdGmxOQgAIESEbD1fhgBq0QGkO9lbDWYfOfB+RCAAATCRgD/G7YVY7yeCIyPyfjO7ZOCVkbcSo8Me2p+opPiLa05xeK1ttZpkli5uuB+6aCyCQwdE9lxMJmN1trRlZQ9h/1Harm03EgtfTeRW21xWTyfOm+VbU3MDgIQCJqArffDCFhBr3RA/dlqMAFNj24gAAEIWEsA/2vt0jCwIhBIdR2QiV3vGHEruWuHTOzaLsmO/YVfKZEwolbVmpydEFedKrH5TYX3TQ8VS2AiJaY4/P/93z3SOVAjg9Iiuw+lZHi0sCnX1cSMkJUraq1eGJOGucRrFUaW1hCAQKUSsPV+GAHLUouz1WAsxcWwIAABCARGAP8bGEo6CimB9LGjjpi1c7uM78qkIe7aIfrzQo/4gmZJrFojWjhe36sz77H6eYV2TfsKIjDdDx/qT8mu7pTs6U7L7u6U7DqUMu/pAgO2FjbEJkWtnHTEOLpWBVkTU4EABPwQsPV+GAHLz2qWoI2tBlOCqXMJCEAAAmUlgP8tK34ubjEBjcwyEVq7djjpiLveEY3gCuKIt7ZlRS2zK2JG5JLa2iC6p4+QEfDqh1XE0gitXFHrYH+BqpaIrFw4WVfLLRyvOyRyQAACEIgKAa9+uNQ8ELBKTdzj9Ww1GI/D5zQIQAACoSWA/w3t0jHwMhDQGloaqaUF402xeI3a2rldZHwskNEkliybMWJLEolA+qcTOwkU4odHxuQ4UUtFrsFjhQlbtdUiqxbGjbi1oiUuK1v1PSanNCNs2WlFjAoCECiEQCF+uJDrnqwtAtbJCJXp97YaTJlwcFkIQAACJSOA/y0Zai5UwQR010NX0DLi1t7dkuzqDGzGieUrj4vYonB8YHjL3lEx/HD3YNoIW076YdKkI2paYqqwzRClKi4ZMcsRt1YujGXeEbbKbkgMAAIQ8E2gGH7Y92ByGiJgBUGxCH3YajBFmCpdQgACELCKAP7XquVgMBVEID06KhN7d0tq327znnTf2/cFM8tYbIqo5dTaWiOJZcuD6Z9eSkaglH5472EnDVHFLPe960hh0VouqBUL4yZqSyO1jLjVGpeVLXGpIoCwZLbEhSAAAX8ESumH8xkhAlY+tEp4rq0GU0IEXAoCEIBAWQjgf8uCnYtGmEA6mTRilonS2rdHJvbuyghce6Tg8BgRiVXXTElDNMLWilWi6YkcdhIotx8+OuYUi9+tReMz4taeQynpPxqMsLVsQVxW5ERqOZFbcZlTbed6MCoIQCB6BMrth2cjjoBlqS3aajCW4mJYEIAABAIjgP8NDCUdQaBgAipoOaKWRm3tygpcMj5ecN+xqmpJqJC1fIUklq9yRC1NTVyxSqR2TsH904F/Arb64b7htOw5rKJWUvbqeyYVcXg0GGGrrTGWidLSiK2EU29rYUwa5rAton9roiUEIOCHgK1+GAHLz2qWoI2tBlOCqXMJCEAAAmUlgP8tK34uDgFPBFIHOqaJWk5KYnpkxFP7k50Ub12UFbRU5Kpavkriy1dKYmHryZry+wAIhM0Pa30tjdDao+mI3SnZ050yAtex8WCErZZ5MScNsTUjarXEZHlzXFoaELYCMDe6gAAEZiBgqx9GwLLUXG01GEtxMSwIQAACgRHA/waGko4gUHICqe6DTvqhidiaTElMDw4EMpZYXV02Wit+yoqMyOVEb0mcot2BQBaRSvHDB46omOWkI6q45YpcyQILx7uc59aI2QXReTmi1iktztf1tYhbQdkj/UAgigRs9cMIWJZao60GYykuhgUBCEAgMAL438BQ0hEErCGQ6u3Jph86aYmOwKU/D+rQYvGagphNR1yx0kRuxRrnB3WJyPRT6X54f29OGuKhpElL1GLyQR4L6mOTwpYRtRxhS98TaK1BoqYvCFQkAVv9MAKWpeZmq8FYiothQQACEAiMAP43MJR0BAHrCaQHB42YNZ7ZFdEtIp862BXY2GPzm4yQlcgIWpqKWKVCF7sjzso4in5Ykw1nSkNs7w1W2FLoS5o0UisTsZUjbC2aT9RWYH/4dASBkBOw1Q8jYFlqWLYajKW4GBYEIACBwAjgfwNDSUcQCC2B9OgxSe6djNQyuyRqMfn9e4ObUyLhCFunrJDEslMksXS5xJedIlXLVki8tS2464SwJ/zw5KKNJ9OTaYiZ2lr7epLS2RdMfa1c86hOxHKELTeCyxG75s9F3ArhnxJDhoBvArb6YQQs30ta3Ia2GkxxZ03vEIAABMpPAP9b/jVgBBCwlUA6lTIRWypuubsiuumIkkwGNuxYTY0RtFTYimfeVdgy37ctDuw6tnaEHz75yqTTIvt7U6IRWh29afOuqYntPSnpGQpe3GqY60ZsZYStTK0tTUmsrTr5eDkDAhAIFwFb/TAClqV2ZKvBWIqLYUEAAhAIjAD+NzCUdASBSBFIduzPilvje3eZiC19pY8GszOiCzNWVW0itVyBKytsqdC1eElFMMcPF7aMx8bFEbR6UtLR54hbKmy196Vl8Gjw4lZrg4paGr01tdaWilscEIBAOAnY6ocRsCy1J1sNxlJcDAsCEIBAYATwv4GhpCMIQEBEkoe6HDEruzOik46YGugPnk8iMUXYyhW6EkuWBX+9IvWIHy4SWBHpP+pEaZnIrT4xIpfzdVpGx4MVtzTpcCZhS3dLbGkgJbF4q0zPECicgK1+GAGr8LUtSg+2GkxRJkunEIAABCwigP+1aDEYCgQqmED6SJ9opFaqo12SnfslmXmfaN8vMnos+JnH4iYFsWqZ1tpaLomlp5hC8u578Bf03yN+2D+7Qlp2D6RnSEt0UhSDPubWqLg1GbGlopYTwRWT+lrEraB50x8E8iVgqx9GwMp3JUt0vq0GU6LpcxkIQAACZSOA/y0bei4MAQhkCKR6urOClitsJdv3G6ErffRoUTgZMStH0IovXZaJ5lousXhpU8Hww0VZ4oI6bXfrbE1LS+weDF7cWlDvFpCPyfJpaYmJ0ppiQcxoDIEwE7DVDyNgWWpVthqMpbgYFgQgAIHACOB/A0NJRxCAQBEIpHp7shFbqc52mWjfJ8nOdtEaXOmR4SJcUSSxeOkUccvdNVHfpao68GvihwNHWrQORydEOvvcQvLO7oiajqg/OzQQvLi1pMnZFdFEbJmXI3Ytmk/UVtEWmY4jScBWP4yAZak52mowluJiWBCAAAQCI4D/DQwlHUEAAiUmkDrSJyktJj9N2NLv00ODRRlNom2xszviEk1JdIvLOzsoxmrn+LomftgXNusajSfFiFkdvUmThtjRl8oKXAf7U4GOtzqhReRjsrQpLovnx2TJAkfU0q8XN8WlribQy9EZBCqegK1+GAHLUtOz1WAsxcWwIAABCARGAP8bGEo6ggAELCKQ7j8iEypuZQQufdcILvM+OFCUkcZbWnNErcmdEzVVMTa3btZr4oeLshxWdTqREukwxeOd6C0ncssRuA4cCVbc0ok3zp0UsxY3OV+rwKURXfp1bTURXFYZCIMpOwFb/TACVtlNY+YB2GowluJiWBCAAAQCI4D/DQwlHUEAAiEhoDsiGiHrQKckD3Q4KYn6fqBDUt0HizKLWNOCbFqiFpafLCq/XF555x1zzc2bNxfl2nRqN4Fkyk1D1OgtZ4dEFbbae5Ny4EjwaYlKo6nOEbMWZcQt83Umgku/rkrYzYzRQSBoArbeDyNgBb3SAfVnq8EEND26gQAEIGAtAfyvtUvDwCAAgXIQmJjIillG0DrQIRNG4Oo0X6ePBV9UPlVXLxML26RhzVpJLFoi8bZFzvuixeY9VldfDhJc0wICqXSm5lZG1FKBq71XI7ccoatYR8s8TUXMiFw5qYmL5zsRXCXe56BY06RfCGQJ2Ho/jIBlqZHaajCW4mJYEIAABAIjgP8NDCUdQQACESCQ6ut1IrUyEVu5IlfqcHdRCMTmNUgiI2bF2xaLvlTY0p+Z75tbinJdOrWfgEZoaQqik4qokVtO1Ja+ho4VT+BqywhZbs2t3BRFCszbbzeM8HgCtt4PI2BZaq22GoyluBgWBCAAgcAI4H8DQ0lHEIBAxAmkx8cy4lYmNTFH6NIoLhkdLQ6h6uqMoJUbvTUpcGnheUJmioPe5l4Hj6alMyNwuaJWZyYtsau/eOKWVtfSQvKL5zvvbt0t52cxaWmg/pbNdhPVsdl6P4yAZalF2mowluJiWBCAAAQCI4D/DQwlHUEAAhA4IYFUz+HJWlvZCK5OGd23R+IDR4pKL96aSUvMpCea6C2TrqjRXIslNmduUa9P53YR0NREjdwywlamkLx+rYXl9ecjRdJalYLuoGjErQWZHRRV2MqIW5q2OH8uApdd1hKN0dh6P4yAZan92WowluJiWBCAAAQCI4D/DQwlHUEAAhDwRUD9cGxiQs5Y0iaprgOS7OrMee90vh/o99W310bx+U2OkOWmJ2bene8Xi/6eIzoE+kecNERX5NKaW24U18H+4HdNzCU7t8aN4JqswWWiuDIF5+trEbiiY4mlm6mt98MIWKWzgbyuZKvB5DUJToYABCAQQgL43xAuGkOGAAQqioAXP5waGc6IWh3TRC7ne/19MQ+N0MrW3MrU35pScL51UTEvT98WEdBdE93IrU43istEcqVEUxOHR4uXnqgYGuZqBNdUcWvRfHFSFZviUltlESyGEhoCXvxwOSaDgFUO6h6uaavBeBg6p0AAAhAINQH8b6iXj8FDAAIVQCAIP6wRWk7kViZia0okV4ekx8aKSyoeF6215aYkanpirsClX0t1dXHHQO9WENDaWypkafTWwey7k7Ko3x8bL67AtaDeEbdaG0RaG+PS1hiT1sZY5j0uusMiBwSmEwjCDxeDKgJWMagG0KetBhPA1OgCAhCAgNUE8L9WLw+DgwAEIkCgFH441dtjBK6ZRa5OSaeKmxamy6i7JboClyNuTd1RUXdb5Kh8An3DueJWOkfkcn6eLLIpJuIqbKmgFZ8UthococsRu+LSSEm4yjfEaTMshR/2AxUByw+1ErSx1WBKMHUuAQEIQKCsBPC/ZcXPxSEAAQiIDX44eahrat2tQ12SPHhAUocOmneZmCj6SsXq6p2orUVadytnR0Wtw7WwVeIL29hNseirUP4LdA+mpSuTmuhGcGlEl/5Mvy/FMac6JgsbZKrIpQJXw6ToVUctrlIsRcmuYYMfnmmyCFglM4H8LmSrweQ3C86GAAQgED4C+N/wrRkjhgAEKotAGPxwqvewJA92SWqasOV83yXpocGSLIqJ4lrYKomFbeY93tIm8ZaFztfuz4jkKslalOMiKl+pkNXV77xrxJYrbul7z2BpBC6duxaTn0xPzInm0sguTV9siEltNemK5bATP9e01Q8jYPlZzRK0sdVgSjB1LgEBCECgrATwv2XFz8UhAAEIWBGBVegypEeGp0RsucKWE8XVJanD3YVewnN7LTjvCFo5QldG3DKRXCp6LWwViSEueIYakhPHk1p/yxG3ugdS0j0o5v3QQDr7/dGx0olc8+c69bf0tbBBX/HMe0wWznN+Nm8OdmiDedl6P4yAZYN1zDAGWw3GUlwMCwIQgEBgBPC/gaGkIwhAAAK+CETBD6eTyVmjt1yxS8aLXGh+2uokWhyRK2YiuNqyaYq54pemNXJUFoHBYypmpeXQQEoOD4p51+81ddEVusaKnzGbheqkK+a+tNC8HPezODpXUQ3RVj+MgFXUZfffua0G439GtIQABCAQDgL433CsE6OEAAQqlwB+2FnbVF/vjFFcqe6Dkjp8yPy+1Eesrs4RtzJiVzZNMSt4aURXa6mHxfWKTODISFoO5whaKmy537uCV7GLzU+fYvO8mElLPC6Sy43smheTutoig6ng7m31wwhYlhqdrQZjKS6GBQEIQCAwAvjfwFDSEQQgAAFfBPDDHrFpFJcKWYe7JWleKmx1Z17Oz/WVLnEkl6YiTqYrZmpzufW4MmmMWrNLalEXPK50KE7rHT4+kis3VVFTF9Oly1Y0zOpqHIHLieDKSVeclr4YCsAlHqStfhgBq8SG4PVythqM1/FzHgQgAIGwEsD/hnXlGDcEIFApBPDDwa5kuv+IEbImjNjlCluTApf52eBAsBf10Fu8oXGy0Hxu0fmFbVKVEbxi85s89MQpYSGgaYkqZGn0Vu7L/GzI+Vkp0xVdbhrNpQJXc71Iy7yYtDRo2mJMmlX4mhcX/b2+opS2aKsfRsCy9K/dVoOxFBfDggAEIBAYAfxvYCjpCAIQgIAvAvhhX9gKazQ6KsnDh8zr+CiuyZ+XOoQmVl2TLUA/ma6oxegXZWp0ObstSiJR2PxpbQ2BgaNTxS0VtboHp4peek45DlfIaql3BC0jes3LiF4ZoUujvRIVoHTZ6ocRsMph+R6uaavBeBg6p0AAAhAINQH8b6iXj8FDAAIVQAA/bO8ipnqctERNWZyM5spNXzwk6aNHSz6B+ILmTG2uhRJb0CyJZuc9vqBFzO+anfdY/bySj40LBk9Ao7RMBNfQTBFdGbFrKC2pVPDX9tJjU31MZhO53MgujfKqinvprTzn2OqHEbDKYw8nvaqtBnPSgXMCBCAAgZATwP+GfAEZPgQgEHoC+OFwL2F6eCgjck1Gcx1Xn6sMBeiVaqy21hG0FrRIbEGLJJr1XQWvzLv5uSN4xebMDfdCMHpx6nIdn7LopiuqCDYyWp5oLl2e+XUxaa6fGsm1IBPdpT/XKK+mupjMm1P6LRdt9cMIWJb+YdtqMJbiYlgQgAAEAiOA/w0MJR1BAAIQ8EUAP+wLW7ga2VqAPodibO5ciTcvlHhTRtDKFbpU4Gpyha8WidXUhIs/o80SGBlLS+9QWnqGRHoGU9IzlDbCl/O1mN8dHkzJyFj5oM2pjklTvRixy6Qxmve4qNi1oF6kqS5uhK75dRKY2GWrH0bAKp8dnvDKthqMpbgYFgQgAIHACOB/A0NJRxCAAAR8EcAP+8JWkY1sLUA/HXZsXkM2sis3ZdFJXZyM7tLfSVVVRa5VpU/q2LgjcrmClr73DmsqYyojgOnvUzJ0rLwkGubEZEFW5FKBy4ni0mivpjrvYpetfhgBq7z2NevVbTUYS3ExLAhAAAKBEcD/BoaSjiAAAQj4IoAf9oUtuo1yCtCn+3olpa/eHvOu3yf7Dmd/Jslk2TnFGhqzKYumRpeKXBrllVOry0R+qdgVt7hIUtlJ2jmA0YmTiFwa2TUsMlimQvS51NyILkfc0iivSbGrv2uHrG8dls2bN1sFGgHLquWYHAz/uC1dGIYFAQhUPAH8b8UvMROEAAQsJ4AftnyBQjy81EC/I2r19ki6zxG5kn369XThq0fS5aoAnsM3Nr/JiF0qcE3W6nIK0rt1u9wUR4mVvk5SiE2h7EMfT05Gb/UOiRweSknfsIpfTkRX38jk16kylOlqmjMut12wEwGr7JYSkgHwjzskC8UwIQCBiiOA/624JWVCEIBAyAjgh0O2YBU63NSRPkkdyURxGcHLEbmSvYcnBa+MCCbpMigM07jHmxZkC9ObHRddkcuN7mpaIPH5TRJrbDLF7DnCQ0CjtXqG09I76NTn6tOvM7W6cr/uHwnODpc2HJM/+z97ELDCYyblHSn/uMvLn6tDAALRJYD/je7aM3MIQMAOAvhhO9aBUXgnkD7SZ6K6UploLhPhdcSN9HJTGntERTEbDt1hUcWs+Pz5jqDVOD/zfZNo1Fe8UX+nX2d+3thE7S4bFs7DGIaOzVCbK5O22OdGeQ2nRc870XFq84jc8Jv7ELA8MOcUEeEfN2YAAQhAoDwE8L/l4c5VIQABCLgE8MPYQsUSSKVMVJdbo0vfnTpdmfdMdJcRwAYHrMIQq6t3xC331Th/2veO+JUVwxrnU8PLqhU8fjAjo2Iiu7K7L5odF50or+7DffJHmzoQsCxfQ2uGxz9ua5aCgUAAAhEjgP+N2IIzXQhAwDoC+GHrloQBlYPAxISJ6MotSu8IX5lXplC9EcFGhssxwpNeUwvWZwWvTPqik8bo/Fyjv6b8vqHxpH1yQmkI2OqHKeJemvXP+yq2GkzeE6EBBCAAgZARwP+GbMEYLgQgUHEE8MMVt6RMqMgE0qOjU8QuLVDvFKrPRHdpPa/+I+aVHugv8mgK6D4el3gmnVEjuXLTGZ2URk1vnJruqJFhHMETsNUPI2AFv9aB9GirwQQyOTqBAAQgYDEB/K/Fi8PQIACBSBDAD0dimZlkGQmkM2JWakAFrYGsuGUErsF+yf4+I3ilLEtnnIKuqmrGml256Y5GDDPRXo74pTXAOE5MwFY/jIBlqeXaajCW4mJYEIAABAIjgP8NDCUdQQACEPBFAD/sCxuNIFA8AumUpPr7s0KXDPSLil+5UV3O187Pze+HBos3ngJ71l0Y3fRFU7OrodFJa2yYLybtUV+NjRJryP1do0h1TYFXDk9zW/0wApalNmSrwViKi2FBAAIQCIwA/jcwlHQEAQhAwBcB/LAvbDSCgF0EkslJgWtwUvxSoUs06itXAFPxS6PBRkbsmsO00ZjdG6eLXUboapTYPOfdEb4yYpgRxRpDGfFlqx9GwLL0T8RWg7EUF8OCAAQgEBgB/G9gKOkIAhCAgC8C+GFf2GgEgdATSI+PmSguTWHUWl2uyDUl5TEnEsykOx47Zv+8q2tyhK9MZJcrbk0Xu1QImzfPOb9+Xtl2crTVDyNgWWruthqMpbgYFgQgAIHACOB/A0NJRxCAAAR8EcAP+8JGIwhEk8DosZwaXv2SzonscorWZ8SwjPBlxLGJ8dCwiquINa9B4vMaJKbvDQ0Sq3fe3Z+b39XPm/aqF9M2Hvc1V1v9MAKWr+UsfiNbDab4M+cKEIAABMpLAP9bXv5cHQIQgAB+GBuAAASKSSA9Mjy1ftfggKQHNa2x33nXovWDg5LSCK/M9xoRlk6lijms4Puurs5EcmWEL1cEq68/TvByRbB45nev7dgp6do5snnz5uDHVUCPCFgFwCtmU/5xF5MufUMAAhCYnQD+F+uAAAQgUF4C+OHy8ufqEIDAzATSw0NG3DI7N04Rt3K+H1AxrN85z4hiAyIhivhyZ55smC8df/01BCz+GLwR4B+3N06cBQEIQCBoAvjfoInSHwQgAIH8COCH8+PF2RCAgN0E0kdHpghapnbX0GBGCJsUvFTsSg/pKyOUjQyXbWJji5ZI1+e/goBVthUI2YX5xx2yBWO4EIBAxRDA/1bMUjIRCEAgpATwwyFdOIYNAQgETsCN5DKC15CmNQ5KeljfM0LX0ICIK3i5EWL6vf58YsL3eEZXr5WDN/45ApZvghFryD/uiC0404UABKwhgP+1ZikYCAQgEFEC+OGILjzThgAEgiWQTpkURkf4ct5NWmPm3fxc0yE16kuFsSFNhXTeh1eulcOfuAkBK9gVqdze+MdduWvLzCAAAbsJ4H/tXh9GBwEIVD4B/HDlrzEzhAAE7CZgqx+miLuldmOrwViKi2FBAAIQCIwA/jcwlHQEAQhAwBcB/LAvbDSCAAQgEBgBW1wrkHkAAB4YSURBVP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NlnK2ZEthqMpbgYFgQgAIHACOB/A0NJRxCAAAR8EcAP+8JGIwhAAAKBEbDVDyNgBbbEwXZkq8EEO0t6gwAEIGAfAfyvfWvCiCAAgWgRwA9Ha72ZLQQgYB8BW/0wApZ9tmJGZKvBWIqLYUEAAhAIjAD+NzCUdAQBCEDAFwH8sC9sNIIABCAQGAFb/TACVmBLHGxHthpMsLOkNwhAAAL2EcD/2rcmjAgCEIgWAfxwtNab2UIAAvYRsNUPI2DZZytmRLYajKW4GBYEIACBwAjgfwNDSUcQgAAEfBHAD/vCRiMIQAACgRGw1Q8jYAW2xMF2ZKvBBDtLeoMABCBgHwH8r31rwoggAIFoEcAPR2u9mS0EIGAfAVv9MAKWfbZiRmSrwViKi2FBAAIQCIwA/jcwlHQEAQhAwBcB/LAvbDSCAAQgEBgBW/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BVoK6Ojo/Lss8/Kww8/LC+++KJUV1fLhRdeKDfddJNccMEFEo/HfV3BVoPxNRkaQQACEAgRAfxviBaLoUIAAhVJAD9ckcvKpCAAgRARsNUPI2AVYEQqXt19993yla98RRoaGmTTpk0yPj4uL730kvn+zjvvlBtvvFGqqqryvoqtBpP3RGgAAQhAIGQE8L8hWzCGCwEIVBwB/HDFLSkTggAEQkbAVj+MgFWAIT3++ONy/fXXy/nnny/333+/rFy5UtLptLz88styyy23SFdXlzz66KNy3nnn5X0VWw0m74nQAAIQgEDICOB/Q7ZgDBcCEKg4AvjhiltSJgQBCISMgK1+GAHLpyH19fXJddddZ6KtnnnmGTnnnHOm9PTcc8/JZZddJtdee62J0qqtrc3rSrYaTF6T4GQIQAACISSA/w3hojFkCECgogjghytqOZkMBCAQQgK2+mEELJ/GpAt66aWXykUXXWSirzRlMPfo7u6Wq6++WkZGRuSxxx4z0Vn5HLYaTD5z4FwIQAACYSSA/w3jqjFmCECgkgjghytpNZkLBCAQRgK2+mEELJ/W9MQTT8iVV14pt99+u3nFYrEpPR09elQ+97nPyYMPPii/+MUv8k4jtNVgfOKiGQQgAIHQEMD/hmapGCgEIFChBPDDFbqwTAsCEAgNAVv9MAKWTxP65je/KZ///OflG9/4hhGqZjq++tWvmgLvjzzyiHzsYx/L60q2Gkxek+BkCEAAAiEkgP8N4aIxZAhAoKII4IcrajmZDAQgEEICtvphBCyfxuRFnPJyzmyXt9VgfOKiGQQgAIHQEMD/hmapGCgEIFChBPDDFbqwTAsCEAgNAVv9MAKWTxPyIk55OQcBy+cC0AwCEIBAkQjY+g+7SNOlWwhAAALWEcAPW7ckDAgCEIgYAVv9MAKWT0P0Ik55OedEAtYNN9zgc3Q0gwAEIAABCEAAAhCAAAQgAAEIQAAC/ghoPe/Nmzf7a1ykVghYPsHqYt54443ywAMPyGxCkytgPf7443LFFVfkfaWzzz477zY0gAAEIAABCEAAAhCAAAQgAAEIQAAChRB4+eWXC2lelLYIWD6xFnsXQp/DohkEIAABCEAAAhCAAAQgAAEIQAACEKg4AghYPpdUc0IvvfRSueiii+T++++XhoaGKT11dnaanQfHxsbksccek5UrV/q8Es0gAAEIQAACEIAABCAAAQhAAAIQgEC0CSBg+Vz/vr4+ue666+Sll16SZ555Rs4555wpPT333HNy2WWXybXXXit333231NbW+rwSzSAAAQhAAAIQgAAEIAABCEAAAhCAQLQJIGAVsP5a2+r666+X888/X+655x5Zs2aNpNNp0VzRW265Rfbt2yd6jv6eAwIQgAAEIAABCEAAAhCAAAQgAAEIQMAfAQQsf9xMq+HhYbnzzjvNS1MIN23aJOPj4yYqS7/Xn2uh96qqqgKuQlMIQAACEIAABCAAAQhAAAIQgAAEIBBtAghYBa7/6OioPPvss/Lwww/Liy++KNXV1XLhhRfKTTfdJBdccIHE4/ECr0BzCEAAAhCAAAQgAAEIQAACEIAABCAQbQIIWNFef2YPAQhAAAIQgAAEIAABCEAAAhCAAASsJ4CAZf0SMUAIQAACEIAABCAAAQhAAAIQgAAEIBBtAghY0V5/Zg8BCEAAAhCAAAQgAAEIQAACEIAABKwngIBl/RIxQAhAAAIQgAAEIAABCEAAAhCAAAQgEG0CCFjRXn9mDwEIQAACEIAABCAAAQhAAAIQgAAErCeAgGX9EjFACEAAAhCAAAQgAAEIQAACEIAABCAQbQIIWNFef2YPAQhAAAIQgAAEIAABCEAAAhCAAASsJ4CA5XOJUqmU/Pd//7d873vfk+eff1727t0rK1eulIsuukhuueUWOeOMMyQWix3X++joqDz77LPy8MMPy4svvijV1dVy4YUXyk033SQXXHCBxOPx49oMDw/Lv/3bv8kPfvAD02ZwcFDOOussufzyy+W6666T1tbWGWexZ88euffee+XHP/6xbNu2zVMbnzhoBgEIQKDkBHp6euSf//mf5V//9V/lhRdeMNdXP3rFFVfIH//xH0t9ff1xY1Lfred+5zvfkZ/85CcyPj4u5513nnzqU5+SD37wg1JbWxuYP/Xj70sOkQtCAAIQ8EnA771wd3e3uX9+8skn5dVXX5X169fLJZdcYu6fV61a5Wk0ExMT8rWvfU2+/OUvyy9+8Qvjx2c6uBf2hJOTIACBkBIo1b1wZ2enfOxjH5Of/exns5J65JFHzDm5RzHuhRGwfBir/tP85je/KV/96lezYpKKSPoPWf8RNzQ0yJ133ik33nijVFVVZa+gC3j33XfLV77yFXPOpk2bzIenl156adY2Bw8eNP/Q/+Vf/iXbRj9gbd++3YhmZ555pvkgdu65506ZyWuvvWauryKb3hgsX7482+YDH/iA3HfffbJu3Tofs6cJBCAAgfITUFFeBXwV9Zubm40v1GPLli3S29srM/m5ZDIp+s9Vfao+CHjf+95nHiKov9Tvb7vtNvOaLnz9/Oc/l+uvv948CFB/qg8r1P/q97P5YD/+vvxUGQEEIAABbwT83gu3t7eb+1N9uKq+VO9F9+/ff0J/OtOI9MHuH/3RHxnfPZuAxb2wt7XkLAhAIJwESnkv/Ktf/UouvfRSOXDggGcBq1j3wghYPuz1ueeek8suu0w2btxoIpzOPvtsE22lT6L+4z/+Qz7zmc/I2NiYPP7443L++ednr6Df64cg/dn9999v/nGn02l5+eWXzQeqrq4uefTRR7NPkfTm4Pbbbzdi2Kc//Wm54447stFWGpX19a9/Xf72b/9Wfv/3f1+++93vSltbm7mWCmk33HCDiQxToe2aa64xQlpum5tvvtmIaXPnzvVBgCYQgAAEykdgYGDA+Mx/+qd/Mj7yC1/4QlZ0Uv/3pS99yfhE9YPqA10/p2KXPhlavHix8cGbN282k9i1a5f86Z/+qahQ9dBDD8mVV16ZnVxHR4f5kKR++tvf/rZcffXVJlJW/ymrGPa5z31Ofvd3f1cefPBBWbBggW9/Xz6aXBkCEIBA/gT83AsfPXpUbr31VvMQ9W/+5m/M1+qfc/2pZjKoP50tu0BH+tZbb8m1115rHtLqMZOAxb1w/mtKCwhAIDwESnkvrFR+9KMfyYc+9CH5xje+Ye59vRz5ah9e+tRzELC8ksqcp8LUF7/4RfOh6KmnnpIPf/jDU3pQQUrTA1Wo+qu/+isTpZVIJKSvr89EC2i01TPPPCPnnHPOlHbujYD+Q1ZhSaOs9Am/fljSqAFNk1m9evWUNrmGq+3f//73m98//fTT8pGPfMR8IHP7chu6bf7rv/5rxnHkiYPTIQABCJScgPsUSCOoNA0lVzjSwbiikz7p1/RCTenWD0j6Yemee+6Z0Xdv3brVCFcbNmyY0qc+VPj4xz8+oz/VJ//6wEJ9uvpgHY8efvx9ySFyQQhAAAI+Cfi9F/6f//kf+YM/+APjK6f77tyHtjPdX7tD1Yex6sv1/4D6/v/8z/+cUcDiXtjn4tIMAhAIBYFS3gsrkLvuustkKeRqDicCVcx7YQSsPE1UF+Mv/uIvTKiz/vPVdJLphz7l/63f+q0pT/9dI9MnS/rkX1MIcw99UqRi1cjIiDz22GMmOkvbqMJ5+umnG7VzpmgpFcg0JdHNOc29qZjNwDRqQaOy8lFQ88TE6RCAAASKRkBTR7T2ye/93u+Z+ifTD33Kr75Tn+K7T+bdBwI1NTUm0nXp0qVTmqnv/exnP2vSWv793//dRGfpw4N//Md/lO9///smyktDp3OP3OtobUOt4aKHH39fNFh0DAEIQCBgAn7vhfXh7+c//3l54IEHzD3y9EOjYLWOofpv9fHqr3MP9yHxn//5n5toWS2noffA0yOwuBcOeMHpDgIQsI5Aqe6FdeLHjh0T9bsaAOM+GD4ZkGLeCyNgnYy+j9/r4mr9ldz0lSeeeMI83dd0F31NL/A+0weuk11aP1zphzdVRF0BS28qNN1l3759pjimRhNMP2YS2E52LX4PAQhAICwE3Mgo3fjC/WCj0a/ql7XA+7e+9S2pq6s7bjrTHwicbL5upJemf2udQn3YoEcx/P3JxsLvIQABCNhEYPq9sN736gcgTcXWjTRyS2y449aHw+qjNc1bHzS0tLRMmZKmcmsJD00F1xIaev87k4DFvbBNlsBYIACBchAI8l7YDbTRefzDP/yDyQxT7UFrzupmdJr1NX0zumLeCyNgBWxRuWkqmkqoaYN6uE+dThT1lO+Hp927d8tVV10lmhbofnhyowz0mm4k1/QpnuwGIWAkdAcBCECgpATcNBUVlDTidMmSJdnc/dme7OsA3XTBv/u7v5sxssudhKa66IYdep5GXmmkgH4wczftKIa/LylALgYBCECgAAIz3Qv39/eb3V71Iaob5Tr9ErqblopT+lBAP/zkZjnopkb6YFj9r95fq8jl3jdPj8DiXriAxaMpBCBQEQSCvBd+++235fLLLzc1YNUH60uzxdwN7BRYbl3DYmkf7sIgYAVoohrarIqk7q6ihd316f+yZcvMFbyIU17OcYfr1gDQJ1maj6pPovTDkxdxyss5AWKhKwhAAAIlI+B+yNHQak0x0Q9M+uTfizjl5RzXT+uEdOMMFbE+8YlPmLqF7uHFl3s5p2TQuBAEIACBgAjMdi98InHKvfRs5+iHpb//+783u25rWrc+6c+9t54uYHm5z/VyTkBI6AYCEIBASQkEfS/sRtRqCSR9SKu1YfW+Vzew04cSurGS7gKu2oc+hND7bi/3uV7OmQkcAlZA5qT/sH/4wx+a3H49cv/BBi1gqXilOxPqS3cD0DovixYtMtf18g/ZyzkBYaEbCEAAAiUjoE+CNBJK/4H+yZ/8idnEor6+3lzfizh1snO0roo+LNA0Fo181bRE/WeutbN0cw/3Wl7+IXs5p2TguBAEIACBAAic6F64EAHL3ehId5jNjXadLQLLy32ul3MCQEIXEIAABEpKoBj3wrqboJbf0E04cn2wOzHXR7/3ve/NZj54uc/1cg4CVpHMR58M6QcfFa/0w4w+IdJt1XPrXHlZIC/naK6p1r3SyCstGKwF4TWEzz28/EP2ck6RUNEtBCAAgaIQ0JQRTQ/UBwmf/vSnTVpfc3Nz9lonE6e8ilxuh/pBTdMIdbdZ/cetYpn+D9BdZ734ci/nFAUUnUIAAhAoAoGT3Qv7FbC0ULvWdl2xYoV5YJu76ywCVhEWki4hAIHQEij1vbAL6vDhw8ZPazSWuyu3l/tcL+cgYBXBHLX4uoY164cX3dVKd1bR0ObpRdr1n66mFs6284oOzV1EVTm1iOX0I9coP/rRj5oQPjdF0T23s7PThO65H8am77SlP3cFrFNOOcVEKkzfgr4ImOgSAhCAQNEIvPLKK6aApBvGfMcddxy306sb/qyCk/paFZqmH67IpdGtep6Xw60xsHr16mzdwSD8vZdrcw4EIAABGwh4uRd2Cwpr5Opsu1i5Ipd+GNJ7Ya1feOutt8pPf/pT8/0ZZ5wxZbqzCVjcC9tgFYwBAhAoJYFy3gvPtBldMe+FSSEswLJyQ/TOO+8882TI3YVqereFVuL/5S9/KTfddJPJL9U805k+oOk12XmlgAWlKQQgECoCuekqGp3613/91yadL7celTuhYuxCqH27H7i2bt2aLUxcqL8P1SIwWAhAINIEvN4Lu9uw57MLoQpZ+kBX7329HO4GHNwLe6HFORCAQCUQKMW9sF5jaGhI5s6dm92wKJfdyMiIuf/WDTbcmoTFvBdGwPJpubp9+mc+8xnRQsEaMqcRWLojymzHr371K7n00kvloosuMml/mmqYe7hPi7TGSu7ugWow+uTpk5/8pNmqUoWr66+/fsYPaNqfttdaLBqdpSF873//+48bkquInmhHRJ9YaAYBCECgJAS0cKT6Sq11pamCX//61+UjH/mI2SFlpsPdlaqmpsakfE+PTnWjA55//vmsEKW7Zv3lX/6l+fCkfnP603+9jru1sBbMfPLJJ2XDhg3i19+XBBwXgQAEIBAQgXzvhd0dWmfLRnAjZd3dYtvb20007JEjR2b165pV8L73vU8aGxvlgx/8oHnIy71wQAtMNxCAgNUESnUvrBsiaeTsCy+8IOeff/5xTFwdQx8euDvIFvNeGAHLh1nmVvY/UTRUbte6oNddd50p+vvMM8/IOeecM+XKbvGza6+91ohhbgSBGso111wj+uHq3nvvlSuvvHLWD2huh08//bT5IKcpNbl96e+18LCOWW8SZhqHDxw0gQAEIFBSArm7XJ0odTt3ULnbuj/11FPy4Q9/eMqYNYJK/asKUN/73vdManUymTQ1B++66y6TKq4fqqanh7u+Wx9OuO38+vuSQuRiEIAABAog4Ode2E25VsHJ9ZfuELSG1u233242KJrJR8801NlSCPVc7oULWFyaQgAC1hMo5b2wbmCk/va2224zmxlVVVVl+eg49MGwBvTortz33Xef2dSomPfCCFh5mqd+oNHIJc3Jn77L1cm60vx9jZ5S5fKee+6RNWvWiC667milotK+fftMjr+rbOqT/RtuuEE0IkCfVl111VXHfXia6Zq57XK3utTdCzVKQQ1P+9XfaSggBwQgAIEwEXCL+nZ1dR234+uJ5qE1srRGoEbL6gOBs88+2/jUXbt2GcH/xz/+sTzyyCPZOoLal/rnyy67zHSr0bMXX3yxeYigT71+8pOfyBe+8AXT/qGHHjICmHvk6+/DxJ+xQgAC0Sbg915Y66To/bN+wFGxSv2nftDRBwzqe/UhwW//9m/Ld7/7XWlrazsp5BMJWNwLnxQfJ0AAAiEmUMp7Yfchr0bF5moLei+sDxzUl+uhQpaWVSr2vTACVp6G6xZA95KPP10kUgFJnyzpS1MIN23aJOPj49mt2PXnWujdVTXdgsJehjj9Q1duzaz169fL8uXLRQ1d02g+8IEPmJuHdevWeemacyAAAQhYQ0BFf02l1sgoL4ebi6/n6hN+fRigT5A0qlWjAKqrq+W1114z3+vP9aUfqNxDr6fh0Joyrmnc6k9151f1pfr/QH35dN+tbfP1917mwjkQgAAEbCBQyL2w3ovefPPNpsyF+lK9F92/f7/xp2eeeabZyfvcc8/1NM0TCVjaAffCnjByEgQgEDIC5bgX1l2+dbdtvf+dfi+svlwDfP7wD/9wSrBNse6FEbDyNNgf/ehH8qEPfchTq5minPQp07PPPmuKnGk0gH54uvDCC02Bdt290K3fkpu/7+Vi0wUsbbNnzx4TZaBRBXpjcNZZZ8nll19uUhlbW1u9dMs5EIAABKwioHWp3Fx8LwPLFbD0fH1apKnZ+iFJI6j0IYI+LdI+tX7KTAXg9Ubh7bffNn7b9af6z/uSSy4x7TTtcHpqoV7Lq7/3Mg/OgQAEIGALgULvhTU6SlMItW7gq6++aj4MqT/VbIRVq1Z5nubJBCzuhT2j5EQIQCBEBMpxLzyTP/Xiu4txL4yAFSJjZa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wP8HIm01Zb9Usm0AAAAASUVORK5CYII=">
            <a:extLst>
              <a:ext uri="{FF2B5EF4-FFF2-40B4-BE49-F238E27FC236}">
                <a16:creationId xmlns:a16="http://schemas.microsoft.com/office/drawing/2014/main" id="{A9484AF2-3FCB-5B8F-443C-B3633A7DEE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98BB95D-2BD9-A232-1F47-79A5A2513F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902882"/>
            <a:ext cx="6731251" cy="41621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3C4BAF4-3A85-2E02-D3DA-DC49BAE101A8}"/>
              </a:ext>
            </a:extLst>
          </p:cNvPr>
          <p:cNvSpPr txBox="1"/>
          <p:nvPr/>
        </p:nvSpPr>
        <p:spPr>
          <a:xfrm>
            <a:off x="8211356" y="3363685"/>
            <a:ext cx="3113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Century Gothic" panose="020B0502020202020204" pitchFamily="34" charset="0"/>
              </a:rPr>
              <a:t>Climate Transition Benchmark (CTB)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3A0B5B-07B6-2633-FB99-53607C414F6A}"/>
              </a:ext>
            </a:extLst>
          </p:cNvPr>
          <p:cNvSpPr txBox="1"/>
          <p:nvPr/>
        </p:nvSpPr>
        <p:spPr>
          <a:xfrm>
            <a:off x="8211356" y="2207959"/>
            <a:ext cx="3113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entury Gothic" panose="020B0502020202020204" pitchFamily="34" charset="0"/>
              </a:rPr>
              <a:t>Paris-Aligned Benchmark (PAB)</a:t>
            </a:r>
          </a:p>
        </p:txBody>
      </p:sp>
    </p:spTree>
    <p:extLst>
      <p:ext uri="{BB962C8B-B14F-4D97-AF65-F5344CB8AC3E}">
        <p14:creationId xmlns:p14="http://schemas.microsoft.com/office/powerpoint/2010/main" val="3620568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Net Zero – Decarbonisation Trajectory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6040D-6F20-4F4B-8995-856BEECD84B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Mute" panose="00000500000000000000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Mute" panose="00000500000000000000" pitchFamily="50" charset="0"/>
              <a:ea typeface="+mn-ea"/>
              <a:cs typeface="+mn-cs"/>
            </a:endParaRPr>
          </a:p>
        </p:txBody>
      </p:sp>
      <p:sp>
        <p:nvSpPr>
          <p:cNvPr id="7" name="AutoShape 2" descr="data:image/png;base64,iVBORw0KGgoAAAANSUhEUgAABLAAAALmCAYAAABSJm0fAAAAAXNSR0IArs4c6QAAIABJREFUeF7s3QeYFEXex/E/yy4ZJAh6KmDGLIgiCoqSFBUMICZEESSIOR16Zk9O8U7PgAqCCQMoRgwnmFAx3GHCfHjG80RRUZCc3ufXvt30NjM7PTszuzUz334en/fd3emeqk/V1Fz/qKqusXbt2rXGgQACCCCAAAIIIIAAAggggAACCCCAgKMCNQiwHG0ZioUAAggggAACCCCAAAIIIIAAAggg4AkQYNER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gNMB1rJly+yOO+6wL7/8MnZLlZaWWv369a1Zs2a266672o477miNGjWKfT4vrJzAc889Z9OnT/dObty4sY0cOdI22GCDyl0sj8+K9ln1weOOOy6PaxS/6MXcB+677z5777334mPFfKWrn6VibuuYTcfLEEAAAQQQQAABBBBAIMsCBRdgRX1KSkps++23tz59+liTJk2yzMflfAFuaH+XKNQAa82aNfbBBx/Yt99+a7169UrY8Yu5DxBg5X9gvXbtWvvqq6/s3XfftQMPPNDq1KnDAI8AAggggAACCCCAAAIOCRR8gOVb62akf//+ttNOOznEXzhFKebwItyKhRhgfffdd/bggw964VVFM8qKuQ8QYOV3gLVgwQJ77LHH7JNPPrHWrVvbSSedRIBVOF9P1AQBBBBAAAEEEECgQATyKsDacMMNbb/99rOysrKk/LrZnjdvnvcv6UuXLi33Op135JFHWtu2bQuk+dypRjGHF4UcYKUTyBVzH9AyZ4UgFR3ffPONvfrqq8FLdt5555SBeq1atWzbbbetcMyrjlGg0No6HEBuvvnmBFjV0al4TwQQQAABBBBAAAEEUgjkVYCVzo2Fljz9+9//tkceecR++eWXgKFBgwZ28skn2x/+8Ac6RxYFCu2GNos0eX2pdAKsvK5oFRT+/ffft0mTJgXv1LNnT+vevXsVvDNvkUqAACuVEH9HAAEEEEAAAQQQQKD6BQo2wPJpf/75Z7v99tvtp59+CrS1sfuAAQOsZs2a1d8CBVICAqwCachINQiwsteuBFjZs8z2lQiwsi3K9RBAAAEEEEAAAQQQyL5AwQdYItNywjvvvNOWLFniCWpZzoknnmhbb7119kWL9IoEWIXZ8ARY2WtXAqzsWWb7SgRY2RbleggggAACCCCAAAIIZF+gKAIssYUDFv3coUMH69u3r9WoUSP7qkV4RQKswmx0AqzstSsBVvYss30lAqxsi3I9BBBAAAEEEEAAAQSyL1A0AZaWEN52223266+/eopNmjSxESNGWOPGjStUXb16tX300Uf2+uuvmzaIX7x4sfd6bQjfrFkzb0P4Pffc0+rXr59W62iPrq+//tr++c9/2ty5c23hwoWmx7iXlpbaBhtsYFrm2KlTJ6+ccY7ly5d75Xzvvfe866qcup5fVl1zu+22s7322suaN2+e9JLRwOL444/3yqJHyyukkqOWXqrunTt3tt12282zSBRgNWrUyJv9pr998cUXtnLlSispKfHM9TTIdOrnF1j1VB3feOMNryz+Rv0qw0YbbWS77LKL7bHHHinbQ/1g7Nix3v5oekLlkCFDrFWrVl4Zdf3XXnvNvv/+e+9nhZyqyzbbbGNdunTx3ifZkW7go9e/88479q9//St4v2ibqX+1aNEidtiqPqv933RdbS6uvqX+pkP9q2HDhrbVVltZx44drWXLlgmvGw18E9U37Ka/VybEVD998803vf6l9pS3jrp163r71Kl/6cmHtWvXrvBjEA6HwnvlqZ1feeUV++CDD7y2loMM1H/btWtne++9d5U9bS6TACtRf5WP+qk2htff9RnQ7/Sgix122MH7rIWPbPQL/3qVaetkn121tdpD/TFOW0c7gj/26TOkJ2X6Y0Kq60bbI1kH0xioDfcTHbkcj5K1r8agOXPmeOOUjnr16tnQoUNtk002ifNVYU8//bS99NJL3mv1XTBs2DBvfONAAAEEEEAAAQQQQMB1gaIJsBTm3HvvvaabFh262dOj0nUjn+jQ6z/88EObOnVqsPQwWWPqWvvvv78XblT0hET/fAVhDz74oHezVdGhG1AFTgcddFDS6+qmVDcjL7zwQnDzX9E1Fcbo5lZPY9SNT/SIBjDHHnusF4IowPMDMf+c8I1T9IZWN1Qq01tvvbXeef75cernvzadesZpj0SBgOr3wAMPmPZNS3akKnPcAEvvpeDhH//4R8p2U5ttueWW1r9//woDTV1TodUTTzyRss/69VOApTZWgBA+ch1g6cb/ySef9II7P1xLZq5+dsghh3hhVjSU8c+JBliDBg3ywuHp06dX6Ktr9+vXzwtpcz0bM5sB1nHHHed9JhVaR49oKJHNfuG/VzoBltpXIWKqttC147S1XwZd9+233/b6kb88vKI+FG3nTAKsXI9HqdpX3zcPP/ywqRw69PnYd999U/7vDTlpT0j/u0fhuGYicyCAAAIIIIAAAgggkA8CRRNgqTFefPFFe+aZZ4J26dOnjzeLKHroxkjhi27SUt1ch89VMHTUUUd5s0eSHZpp8tBDD6UMLcLna1aCwotoOKabFwVsConSPbbddls74YQT1rtmNIDR6zRDLBpe6f00i0o3WpqRFb6h1ZMeN954Y/vss89iFUt7kWmWQzI3zaiYMmVKwpv1it6goutGAyw9DU5tnupG2H8/zRY5/PDD1ws94gRYsnz++edtxowZScO9RPVSyKQnaDZt2nS9P1f2mrqQZndpFoZmZvlHLgMszYS6++67Uwa44UoqXGrfvr13s53o4QvhMKJ169am/xSaJOq3UTzNyBo4cKA3QzGXRzYDLH2+FCwnOjQDS6G3jmz3i0T9QzMqR44c6c0cjR6aUffoo49WGGRHz1FbK7jv3bt30gdtaOxTgFNRQJ6onQ877DBv+biOygZYVTEepWpfhVWaUfzDDz94dYn7hN5PPvnE++zJT3tBDh482LbYYotcdnuujQACCCCAAAIIIIBA1gSKKsCK3rAk+9dnBRnPPvtsuSV4Wu6mpWkKETQLREGFbgY0gyY8Y0c32fqX/kQ32dHN5P2ZNd26dfNuuBVQ6bpaHqJlHn6YotcdcMAB1rVr13INHy2ngo0ePXp4N+L+kkbdQGopnOqjZWX+Db3Kp9BIoVv4iAYw/t/atGljuvlT/XUDp+Urmunhz2BLFnioTAceeKA3w0X103K2WbNmebOP/OVieg/NXtNNd3QWTKKQTtdRe6j9/DBH19VsHl03HEIla49wgKX31H8KK3VthZpaWqZlNfKaP3++1x5qb98v2bKdOAGWZuBpFsRvv/3m8fpGMvZDvGT9KxxOhNtNfVuzx1atWuX9WuVTf1H4qXqofrLUMj3N2NPMlXA4m2wGR5z6pBNqqO/oBvrzzz8Piu+XVctxVVaVS+VUW86ePTvoJ6qD+rc+L9F+Ev5s6/OpdtJ/vq0+E1ryqD6nQFaz1MKfW4WdmrUVZwZlZUffbAVY/vvLYPfdd/c+N/q86zOgdt1+++2DZa656hdxZmD5IZPa0D8S9UstI9WYpzEqPOYla+tEoZzaTRb67GqMko08VM7wLD+9v0IbzTwMH3H3wKqK8Shu+4aXAkaX8ybqo3JT6KeZiTrihl6V7e+chwACCCCAAAIIIIBAtgWKKsDS3lATJkzwQiIdurnXDKLwEQ0XNt10UxswYMB6S6z8c3RDrJsC3TjqUDCkWVi6GQ8fep2ehOjPStJNtmb9KGRItCxKN9cKOXQjr0OzG4YPHx6UQzdn48aN88IVHRXNztHfE930JQrwEgVY2vtJYZdukpIdiQIs7UelpYqJ9i+aN2+e3XXXXUGIkOwGTDPWNPvKXyqjQEJPkNQMhUSHPBSQ+DMTdCOrWTv+rAv/nHCA5f+uomsrVHnqqae8WT3+0bNnT68Nw0ecwCdspffUrKroEj7/mgp87rjjDm8vMR2aLaV+oFlu4T4Y7lu6SVcYo1A02SFXLWP1Ay+1sVyjAU6c+vjvESfUiPYTlVF9K9kePNo7bdKkSUHYl+wJoolm01TU/xQeTpw4MZgFFicASIoZ8w/ZDrD0+dUswGTLKqNjTjb7RZy2VuB7zz33BH1MwZrGxkRLl0Wo8EqfXbW5jmRt8r///c/Gjx8fhF36LKgPJZtJFO3r4ZmjftPFDbCqcjxK1b7R77Nk4bZfR818vPXWW23BggXer+IuO4zZvXkZAggggAACCCCAAAI5FyjqAEuzj3Tj48+Wiv4LtW6MFC5oM92KjmjIkGg2h27KdMO8YsUK71KaLZBsOZT/XtGbJYVBmgWmQ0tnFECozApptMRQs40qOqKhV6IALxpYJJupFX2faDCh4E8bo1e0uX30BjcaqEVvwHVDq33LNHOgoiMaQm622WZeO4aXKEYDrDj1/PHHH71lO3LUoY2dFW6GZwPFCXzCN8u6mdY1koUQeh/NINE+P7JU3TUDKRx4RftWqhtZXTNqm2w2Rpz6+G2RKtSI9r9U4Z1/3Wg/SRRARMOhOJtTy1XLef1De4FFg+dsjsDZDLDibNydy36Rqq2j/SvRMtVEtgrsFdz7s+MSPS02PPNIyz+POeaYpJus6z0Ufqud/X9kUFiqEHjDDTcMihAnwKrK8ShO+0bLk2icCxuHvzM0lmjZcLJ/CMhmv+daCCCAAAIIIIAAAghkS6CoA6zoTbtmZYT3FUl085QMXsudtCxJR6KbAwUQL7/8svf3ODcnep3Ko5s5hQh6wpRmlOjJaTq0Wbf+U1ijYEZhUaonSUXDiESzbqKvUchwyimnpLx2+IY2bqCW6CY3PLsoOsMgnfYI3+QqnNJ+X+E9jqIBlgI3hVzJZofIPGqTKPSJE/iEb5bjhjgVfeD/85//eMvt1Bd0s67ZV3GeSBYuR6KZXYnqnCj0jBtgKcDRgxT8ZZhxZ4CoTiqrniSY7PMVDYe0R5CuX9ER7V+JZtRla6DVdbIZYGlTf4W5mpGW7Mhlv0gVYGmGpWaI+k9tjdvWqotmtOrJlDqi/TK6CXncpZ8KQTWTU/u8KeiJPk00ToBVleNRnPaVT/h7p6IHk0Q/Q4lC4Gz2da6FAAIIIIAAAggggEAuBIo6wIrOoNENn5Zr+XszpTMjQ0u8NMPKX54YPlezrnRdf9+f6tp7pDIBTNwbqfANbZMmTWzEiBGmzZ1THeGN9TXDSvvT+EvfwjNkEoVQFV072h7RcCIaYFUUzITfJ9WNbpwAK3zTqWsreNRSRPXHimaspbJM9+/huiTbiDtOfeIGWOEQN90ZIJqNeP/99wdV1MxJeflHNByK/j2RTbQP5FOApScyHn300ek2eazXx+kXqQKs8Gc3+rlOVYhwW0fP/e9//+uF+pr1qiNbbZbqc633qsrxKG77asaa/tFFfVlHsn0dw7NH9Q8MmvUZ/vykahP+jgACCCCAAAIIIICACwJFFWBFA6poaBFdUpRJA4VvrKI3ynFvTjJ5f/9chXHaF+qjjz6yDz/80Jul42/eXdkZRInKFb6hTSegU5m0T44/KyccPIQDj0TLfirySRVQVTa8SHWjGyfw0V40ugn39y8L10MzRLSZu2bbaYP8bG4q7m/irs38Ffh88803wf5EuQ6w9N7ay0r9UEecGW9hl1SzpcIBVtz9rCrbByr7uczmDKxsBTeqS2X6RaoAK/zZrayXf154TAgbKojR0yP1gIhMj1Sfa13fxfFI46Ye3qDQT0eypbOa/avyV/SaTA05HwEEEEAAAQQQQACBXAsUVYAVncURXWaU7El6lWmE8LUVWIwdOzb4V/Js3nz6ZVNwokBCM4/01MFvv/3WW77jz1RIVIdcBVhxZzOpTNFgok+fPt6TxHTEmQmSrG2iQVJ0v7PKhhepbnTjBFh+vbWJvf8kwkT10A269rrSfmmaWRF3dpZCS210LVvNWFFouWjRomA5V6L3ynWAFWf2X0Wfs2h7RT+7BFipR6ls9otUAVb4c5K6ZBW/Irz3X3R2lpZOt2rVKtO3KDfWJAvgXRyPVHGFwgqHFUQm2ssvulQ72SytjBG5AAIIIIAAAggggAACORYoqgBr+vTp3mPV/SN8Y6TfZTPACt8kpJo9kkkbK5yYOnWqF1T4s5jiXs/FACsc7mXzhjFa1+oOsNRGKsOMGTO8zaX9pwEmaztt8q4Qrl+/fkn36dLTxbQP28cffxzMsovbF/ItwIqGpARYyVs6F/2iKgOscKgdft+4M+3ifAZSBdO6hovjkcoV3btRDyLQxvb+wyXC3z/aM03LtJM9sTGOFa9BAAEEEEAAAQQQQKC6BIomwNK/QmvGy9y5cz3rRPuy5OrmKPr0umzMwFJYpf2jFMr5SwITdSJt8K6nKGqzY23aPm3aNG9mjg4XA6zw3mGZ3jBOmDAhqGs08HAhwPLbSzMntKxPm/Lr/2qj6mSH9iTThvThJyrqtZqZoiet+fu3JTpfyxE32mgjry9oE+eXXnop2Bjd9QAr1SxGAqzEPSZX/SKdACtZ36rMl150b618moGVi/HINww/tCK6B2H4b+ks765M+3AOAggggAACCCCAAAK5FCiaAEtLqsaPHx+EA4n24Alvrp3upuEVNVIu9sDSjemDDz4YzNzRv7YrnNDeSdoEXf+/lpypHv4RZxlX3CVw0fqGb2jjbvyua4T3wIruaROeMVdIe2Cl+kBr6ac2/Feg9emnn64XSu2333520EEHBZfRstE777yzXPClpxsqpNI+Wgow1Rei+2nFCQjT6Q8VhRoKXPUEQgVNOtgDK70NyCsTuOayX6QKsMJPEkx3w/6KPh/VuQeWi+ORbxWeZRV+CqyWkGu/Pc3Q1ZHO0yBTjVP8HQEEEEAAAQQQQACBqhYoigBLN8/6V+iZM2cGvtEQQH/Qo9bvvvtuby8RHdmYKaXrKAQI/+t7OgGPNt596623vMe/b7fddtatWzdvxlX4pkTLQvr37+89VcpfNpKoI0XLkasZWC1atLDhw4dbgwYNUvbn8I2wZhWdfPLJ3mPudWTy1K/ohv2pnkIYt61TLTVKJ/BJiWPmtfWbb77pzZzzlxmG+4/6qsr0wQcfeJdTYKm6dOnSxbTsMNkRDZRyPQNL5cjkKYTRByxU9BTCuEvLKhMKxWmzZK+pyk3cc90vUgVY4X8MyOZT76JPF+3Vq5ftv//+KZtFsxo1Bi9cuNA23HBDb0+5du3aBeel+ly7Oh75FYjuc6Xw+rjjjrMvv/wyeLJuuv8IkBKVFyCAAAIIIIAAAgggUMUCRRFgRWci1KtXz4YOHWqbbLJJOe7oI8k1S0RLVOJunl1R24VnJCR7/+j5yTYi175X4UfJR/c8SVaOefPm2bhx44LNvHMVYGmmz0knneTN/qnoiM4OUHClAMtfHhfdO6xDhw7Wt2/fCkM6//3Cy2YSzaarbHiR6kY3VYCl99XST9VN/U3BY6qnqEWf4BcOm3RDfsstt9jPP//sVT3uEqHovjlVEWApwNEsLH+vtrizQaJhTKIZPSwhLP9Jy3W/SBVgffHFFzZx4kRbsWKFVzD18QEDBpSbEVqZ77pov9Vy2EGDBqV8Wmd0LInuf5jqc62yujgehQ3DoeEGG2zg/SPC66+/bnoCoQ4/1ArPyq1MG3AOAggggAACCCCAAALVJVDwAZZu7BX2KCzwj44dO9rhhx++XhASvVHWzIEePXp4s54qmtmk6+rmQaGJbq41W+rggw8uF+CEnxSl1ycrQ7gjaEbYPffcE8y88Tczjt5IRZ/IlqgzJZqFlqsAK+4NqzYv175N/oy36Ky46KwCzaxRMKZyV3T4AZ//hL9Ej5avrgAruh/abrvtZrqZruimMhpghZffResRfdpiMqd//vOfplDVD5OqIsBSqKIAdf78+V6xtMxRgaWetFjREf0cJAotCLDKC+a6X6QKsKLhdGlpqRfWKmyv6FB/fPTRR71ZpxpL9dnVuKcl0Tr0d/Vb9V8duu7AgQO92anJDv+ab7zxhveSRAFonADLxfEoXOfwP8Do+0oPfNDMRc3CyuYsuOr6Hyu8LwIIIIAAAggggAACBRtg6aZfAclTTz1Vbm8g3Szrplk3z4mO6MwB3SDpRkDLTZKFWFq+pf2oNPtGh95DM7y0ma5/RGfm6Lq6MdNSlkTXjQZv4WtGZ1JpyZ7eT0tEEh2y0A2nZv6EN3zPZYClOnXv3t0L/xItZVMoMXny5KBtEpmpLtrra8qUKUHIpXY78cQTbeONN05YV4UjWgb6ww8/eH9XOXr37m2dO3cu9/rqCrCiIWmc/qXlkKqT37/CM9GiM1K0bFMhn78MM4qkm3nd/OtpheEN3+MGWFqmqpk0ifpsqlBDZYk+6VP7tWk5YLK+q8/jpEmTvCet6UgWWBBglW/pXPeLOG2tEErjoh+SauapwiYtgU106HWvvPKK/eMf/whC+0RjVDTATzUmRPcLTBQahwOsVq1aeTNvFZhHD9fGo3D55PfAAw94Y6YO1UOhlvbUSxTi8z9/EEAAAQQQQAABBBDIN4G8CrC0d4lm6UQ3o/bRFc58++23pg3bv/nmm/U2v9YNlJab6KY52aGbgOeff95mzJgR3HjpZn3bbbe1Aw880AtONFtGN//ff/+9t6+Wbp79YChZYKL3iy5lTHRd3WzMmTPHnn322SDc0eu0dE7BhY7oTAD9TiGWlmRp2Z58VA/NeFHZNDvMX2IWrneiG7VUS+CSuYVvaBVY+TetYTf9XmVSkKYQxd/TqaLZGQp8pk6d6s3I8A/Vr1OnTl745weRuq5mG6iu4af4JXtqX3UFWKrDZ5995j0R019eJRfNTNG+VWpH9S/1J5VRs0ZUJz9sUh8ePHiwtWzZ0uOIzkjR7xQGqa9qyZB/E65+pSccajmRPh9++/imWnI0cuRIU5AVPqJP71RbHXDAAaanOqrc4QcFxAk1NDNHYZw2qfcP1alr166egcquuuvGW/WePXt2uc9x+/btvUA5OmONAKv8JzPX/SJOWyf67KrPKEDSvlUKrfWzxhxtMq5xV/3C75vJwspEY7TGBIXUe++9t9eH9Br1IY01+ocMf3zW34YNG+YFOuEjvMRb462us88++3j9TP3T/85xbTyKjsfRmb7+3+PM0s23//FCeRFAAAEEEEAAAQSKTyCvAqxMmkczUzTTY4sttkh5Gd2k6IZGoUn0Rr+ik3XjoxBCN/jJloTFeax9+D2SXTMagqSs1P8v2dIT6fTkPx2JZt1kI8BSaKVwKhxSJCufbmC16bhuaJPNcFPooVlYujlL51B4deyxxyac3VOdAVaiG/A49dINvYIp3ViHrTTrTEvzFOLFPXRTvv3223s39ypPRRufhzdfD18/urdYnFBD5//yyy9eiKWwOe6h+io0U5Bbu3bt9U4jwFpfMpf9Im5b67OrGXQar9I5Us1QrcwYrT5/9NFHJ1xuGH1IQLis/tJt/3cujUdR0+jMO/1dD/lQ6B3nuy+dNuK1CCCAAAIIIIAAAghUtUDBB1i6EdKsDe1JlWhJSDJw/Yu9bu518x6e0ZPs9bo50o1ORUsN/XM1E0tLPRLNigpfX//qr1lVmmmUaBmegijtIZWqfLqOZm8pWNN+KP6TFhNttp6NAEtBg/YYU+j08ccfJ+3TMtNsGm3wnGqPMd2wvvTSS/bCCy+sN7Mu+gaqlwKKiMiVAAAgAElEQVQxhYnJZutVZ4Cl8io00k2z+pe/NLCiD79mSCm8adOmTUIrzWDRBump+pT60S677GJ6etvy5cvLbeof3djaL0+ifeT8v4Vv7uOGGjpX7626yyC8rDWRgfqJPgeauZPsyYoEWIl7T676RTptrVl8mqmq2VDhZavJ+rtmVaqvb7PNNhV+H6rfaMnh9OnTU15XM64UZmv/uERHopmB/us0/qo84cOV8ShRXcIPsNDf4250X9X/44P3QwABBBBAAAEEEEAgXYGCC7AUWGgTdS2P0349mg2UaMZGXCjdaGvmj260tTm4lmLpUOCi5VN6HwVk2jw7nac76eZLYZKWSen/6roKNRS4aWmNgjAtY0kVuin8eO211+ydd97xlsz4y/L0JD9dZ4899vCu5V9Hs19uvfVWW7BggVeP6JP9shVg6RHuqqPsFDxp2ZrK5tdPSwBVrnTbxl9iqfZQfXXjqcOvrzbHV4CW6rrVHWD5/U/967333vPCUi1JzaR/KRzQtdQfdC0/LNBnQn1BwZX6g8IwHdG2ruhGV/1Fy1oVSPrmukZ4aVI6oYZff11XMx21bFbt6ZdZny3NFtxrr71ifbYIsJKPaLnoF5Vp62SfXYWSWtqn/a70+dX/TRZUJqql/xnSctvomKDASuOoxudU19TnQWGYPkOLFi0K3qqiByNU93iUyCO6R1jcp33G/U7kdQgggAACCCCAAAIIVJeA0wFWdaHwvggggAACyQUqE2DhWTUC4QeRKKwePnx4yid9Vk3JeBcEEEAAAQQQQAABBDITIMDKzI+zEUAAgaITIMByt8nDSwj1IAfNhk1ndrC7NaNkCCCAAAIIIIAAAsUuQIBV7D2A+iOAAAJpCkyePNlb9qpDy/ROPvlk72l9HNUroCW548eP95ZSKrTSg0u0BJIDAQQQQAABBBBAAIFCECDAKoRWpA4IIIBAFQloT6277rrL5s6d672jnvZ50kkneU+746g+AW0sP3XqVG9POR2bbbaZFyxqf0AOBBBAAAEEEEAAAQQKQYAAqxBakToggAACORTwN9fXrB5tuK+gZMWKFd47JnpKXw6LwqX/X0BPmPzkk0+8/a1+++03e/PNN+2HH37w/qqHjPTv3997wAgHAggggAACCCCAAAKFIkCAVSgtST0QQACBHAno6Xza9yp66KmiAwcOtO222y5H78xlkwkovLr77rtNM6+ih56+e8IJJ5ieQMqBAAIIIIAAAggggEChCBBgFUpLUg8EEEAgBwIKSCZNmmQfffRRuatrlo9m+PTt25dNwnPgnuqSX3/9tU2YMMGWLVtW7qUtWrTwlnQ2bdo01SX4OwIIIIAAAggggAACeSVAgJVXzUVhEUAAgaoVWLJkid1777321VdfmZYSlpSU2IYbbmhdu3a1tm3bej9zVL3A0qVLvXb54osvbNWqVdawYUPbddddrWfPnlanTp2qLxDviAACCCCAAAIIIIBAjgUIsHIMzOURQAABBBBAAAEEEEAAAQQQQAABBDITIMDKzI+zEUAAAQQQQAABBBBAAAEEEEAAAQRyLECAlWNgLo8AAggggAACCCCAAAIIIIAAAgggkJkAAVZmfpyNAAIIIIAAAggggAACCCCAAAIIIJBjAQKsHANzeQQQQAABBBBAAAEEEEAAAQQQQACBzAQIsDLz42wEEEAAAQQQQAABBBBAAAEEEEAAgRwLEGDlGJjLI4AAAggggAACCCCAAAIIIIAAAghkJkCAlZkfZyOAAAIIIIAAAggggAACCCCAAAII5FiAACvHwFweAQQQQAABBBBAAAEEEEAAAQQQQCAzAQKszPw4GwEEEEAAAQQQQAABBBBAAAEEEEAgxwIEWDkG5vIIIIAAAggggAACCCCAAAIIIIAAApkJEGBl5sfZCCCAAAIIIIAAAggggAACCCCAAAI5FiDAyjEwl0cAAQQQQAABBBBAAAEEEEAAAQQQyEyAACszP85GAAEEEEAAAQQQQAABBBBAAAEEEMixAAFWjoG5PAIIIIAAAggggAACCCCAAAIIIIBAZgIEWJn5cTYCCCCAAAIIIIAAAggggAACCCCAQI4FCLByDMzlEUAAAQQQQAABBBBAAAEEEEAAAQQyEyDAysyPsxFAAAEEEEAAAQQQQAABBBBAAAEEcixAgJVjYC6PAAIIIIAAAggggAACCCCAAAIIIJCZAAFWZn6cjQACCCCAAAIIIIAAAggggAACCCCQYwECrBwDc3kEEEAAAQQQQAABBBBAAAEEEEAAgcwECLAy8+NsBBBAAAEEEEAAAQQQQAABBBBAAIEcCxBg5RiYyyOAAAIIIIAAAggggAACCCCAAAIIZCZAgJWZH2cjgAACCCCAAAIIIIAAAggggAACCORYgAArx8BcHgEEEEAAAQQQQAABBBBAAAEEEEAgMwECrMz8OBsBBBBAAAEEEEAAAQQQQAABBBBAIMcCBFg5BubyCCCAAAIIIIAAAggggAACCCCAAAKZCRBgZebH2QgggAACRSCwdu1a++9//2vTpk2zF154wV5//XWv1jvttJPtueeeduihh1q7du2spKQk0PjPf/5jw4cPt48++igtoZtuusmOOOII+9e//mWHHXZY0nO32mor772PPvro9d47rTcs0hen8hXLbrvtZrvvvrsde+yxtvXWW1uNGjXW01LfuP322+3yyy+3bbbZxsaNG2dt2rRJqpqqX2y22WZeex511FHWqVMnq1WrVpG2UOWqXci+f//73+3aa681f4yQ0IIFC+zUU0/1sG6++WZr0qRJ5eA4CwEEEEAAgTwQIMDKg0aiiAgggAAC1Sfwyy+/2C233GJ33323/fbbb6aAYYsttvDCKoVaumHWoSDpwgsvtGbNmnk/p7qRTlajuAGWf36DBg3szDPPtJNPPtlKS0urDyrP3jlOgBU2vvrqq71AMRpi/fDDD3b66afbxx9/bMuWLbNzzjnHa4tEYVe6/WLIkCH2xz/+0erVq5dnutVX3HQ+d/nmS4BVff2Kd0YAAQQQcEOAAMuNdqAUCCCAAAIOCsyfP98uuugie/LJJ6179+529tln28477xzMtFqzZo29//77ds0119jMmTPthBNO8F5fUeDwyCOP2GmnnWYDBgzwZu3UqVMnYc39gCXZ6xYtWmTTp0+3MWPGeOePHz/edt11VwcV3SyS77vffvslnLmimVXff/+9N7vqtttu82ZX3Xrrrbb99tuXq9DLL79sxxxzjA0aNMg++eQTL0S88cYbrUWLFgkr7gcs+nuiGTMKwTTDb/To0fb111971zrggAPcRHSwVIXsmyjAcrAJKBICCCCAAAI5EyDAyhktF0YAAQQQyGeBVatW2d/+9jcvQBg4cKD96U9/Ms12SnR8+eWX3iwohSJ//etfvUAj2ZGtAEvXX716tV133XWmG9tRo0Z5wRhHPIFUAZZ/FQWFCiWnTp1ql112mTe7yj9WrFhhf/7zn23KlCl211132auvvuq1hUKvgw46qFIBln/SAw88YOeee64Xil566aVWu3bteBUr8lelCrDy2ZcAq8g7N9VHAAEEEDACLDoBAggggAACCQQ+/fRTGzZsmPeXRDNvoqcoxNAeWdoPS0vNysrKErpmM8DSG/jXO++887wQjSOeQNwAS1e79957vaV80TDJ7yNaVqqgU/udDR482AuvrrrqqoQz8eIGLKlm4MWrZfG9Khu+mln5zjvv2OOPP24vvfRSsEx4r732soMPPtj7fEf3mtI5b7zxhrfUWEGmlh5rjzz1hX79+tmmm266XmMkOkfv0adPH++c6EzOuEsIw/tiqV+qn06cONErl2YIakaflk9qNmGipa7ffPON3XHHHfb88897ddd+e926dbOTTjrJWrZsWXydihojgAACCDgjQIDlTFNQEAQQQKA4BL75aY2tXpPbum7efN1m6pV9J82i0YybVEv90r1+NgOs8AysVDO/0i1nZV+/+puvbO3q1ZU9PdZ5pZtvGet1Fb2oMgGWZl9pJp4fTvqzpDRDSn9buHChtwfWW2+9ZXfeeae1bdt2vSLEDVj8ayuU1NLVmjVrZlznTC+wdnF6DyRI9/1qlDUzq7VRuqeVe32mvpp5qY34tYRThzbyb9iwoWkm3ttvv+39TgGQlg03b97c+zl8jmZp7rjjjt7SYH+PvB122MELOMPLT5csWeJtxq7f++9Tv359++KLL7zzunTp4oWg2m/PP9INsJYuXWq77LKLqS9ttNFG3v59fpkaN27szRbs0aNHcH0tm33mmWe8pc16nYIrnfPTTz/ZBx984P3/6uu9evVKusdbRo3HyQgggAACCKQQIMCiiyCAAAIIVKmAAqwTxy3N2Xu2bFZidw2rm9H1ly9f7t3EaTaFblQVYmXryFaA9euvv3o3m9dff713wxy+oc5WWStzHQVYPw86sjKnxjqnZsvW1vTOh2K9tqIXxQ2wwksIw31B/n5YpX6ioECHH3wmC55SBSwKNmbNmuXtbaZlg2pf7b/lwrHqlc3MVnyfs6KU7vPfnAdYqXw1S0mz6PT0SQVIm2++eVDfuXPneg9qeO2117xZmZoppcOfibflllt6wdfGG2/s/V5LTBWG6QEAuqaWouqpkgqKNCNKYZBmNl155ZXWunVr7xyV75577vHa/cADD/SWqCpA05FugKXZYwqdVKb999/f27svXCbNJtMyaf/67733ng0dOtR7r/A5mikmF5Vz5cqVsWak5qyTcGEEEEAAgaIWIMAq6uan8ggggEDVC+RDgKXQQuHEU0895c2k6dmzZ9ag0g2wUr3xiSee6M3Q8Z9+mOr1uf57oQRYmlWjTdRvuOEGb/+rdu3aeTNm/BkxftARXS7ohxmaiaOnV7Zq1aocedyn5Cm8UMARPT/X7VfR9fMpwNJyzoqORL4KahRA6jN6xhlnJNzHzF9OGl6y64eh+hzqv/CyPD0IQGPJhhtuaBdffLH3OdXsppEjR3phlfpINKDURv5q+8cee8wLujp37lzpAMufHRgtk95/8eLFXhilkE7BlAI71V+zwo444oj1Zln5Y5dLswKr8/PAeyOAAAIIVL0AAVbVm/OOCCCAQFEL5EOA5e8hoxkMuoncY489stZm2Q6wFJRob6ZTTjnFtCyouo98C7DieGkWi2Zf6YmFOsJLNxVq6WbfP/yN3RU8JFrWGTfA0vW0D5L23tpkk03iFDPnrymkAKuyvon2nJszZ473GVRIdf7551unTp0qfBKp/+TK6JLUcAM+8cQTNmLEiHIPZ0h3Btbs2bO95YNaBhk+NHtQD3z47rvvvCdsaqmggjaFWgqyxo4d683cih56WIXKpKWT6vcbbLBBzvscb4AAAggggEBYgACL/oAAAgggUKUC+RBg/fbbb95eR5p5U90zsJLtwaVZGu+++643W2LmzJk2aNAgb4mS9t6pzqNQAiwFg9rDSnsRaWP+8CbcmpmlwFBHollWTz/9tLcnlvYK0hKt8I1+qiWEChA+++wzu/nmm73wVNdQeObCDLt8CrBatGjhGUY3W0/HVzOyNBvzhx9+8NrklVde8ZbSqQ3DM7D0WdQyQc1e0qG+o9BbMze7du3qBZBavucf/iwuf4+pRJ9Xf8+t8Oc/3QBL5fYDqvB7+DO8tKeX//ePP/7Y67MK77VnV6KHUMhOM9tUn0TXrc5xh/dGAAEEECgOAQKs4mhnaokAAgg4I5APAVZ4OY2re2D5Dap9eRSmKFTRjXE2Z4tVptPkW4ClWVWJgo6K6u5vsJ7KR0FGeAmYXp8qwPKvqfDh3HPP9Z4EF53llep9c/X3QgiwUvlqfyqFORMmTLBnn33We5qgf6g9FSR+9dVX5QIs/V0z72bMmOHtX6WQK3zsueee3t5Z7du395bl+UFUnHaqqgDLXwYZp0wKuAiw4kjxGgQQQACBbAsQYGVblOshgAACCFQokA8BlioQd6mfX1kFE3/5y19MN6tHHXWUNWrUKKFD3Ov6N5SpnoLoz6ZQeOVC0FHoAZb2LdLsPM2y8p82l6ih/Se3hTfvTifA0mv9oCM826c6h5dCCrCS+b7++uumPZ4UXCkM7tChg9fO2ousZcuWXrtr+V1FbaIlepod+dxzz9n06dO9Pa+0z5U2dG/Tpk2w0f+oUaO8a8U9cjkDy18GufPOO7M8MG6D8DoEEEAAgSoXIMCqcnLeEAEEEChugXwJsPzNuNVa2uh4++23T9pwmrVx//33e/vfRJ/sFT2JACuz/l/VTyGMllbBhJZrKtTQ8s2mTZsmrJD/Oi0f9IMLAqyK274qnkIYLkE0IPQf3qAluVoSeNhhh623kbmWFWuD97ihopYj64mmGh/8gFmhlvpQqnA6qpXLACu8sTyzqzIbozgbAQQQQCB3AgRYubPlyggggAACCQQUYF32yPKc2kw8uW7G19dG3drfSDeyAwcO9GbdaAlRokPL+M466yzT/1WoccABByR9/2wHWP6SNJeWEC68/I8Z+1d0gSYTJmd8fX+GWzpLCMObtyd6ulu4UP5MrQcffNB7opz2F9LysbhLCH/88UcvJFHY4cLMOtVt9Ru7Zuxe0QVq7jbdrNZGGb1HJr7+uSpAohBHAZf2mVOIFQ6w7rjjDnv00Ue9Dc71VMpUwZO/h5rCrUThuD/2PPnkk3bkkUfaSSed5O2hlcsAK/zwgTFjxtixxx67Xnj3xhtveEsh9UROjYfJwtuMGpCTEUAAAQQQqECAAIvugQACCCCAQBKB+fPne0+B01443bt3t7PPPtu0xMbfkHnVqlU2a9Ys+/Of/+xtbqwnkekGt169ejkPsPTeH3zwgV1//fXeUqVDDjnEdOPJk8HidefKBFjal+r00083zc7T5v7a5L2iw98ra5999vGCTW0snipg0cbh2mNJYYWCEi1jU4Cl5WscqQUy8f3555+99n3xxRe9z5KWApeWlnpvqrbXTDoFWzrCAZb2vNJSUS0TvPbaa2277bYLwp9PPvnE28tMY8n48eNt11139Z5iqf9f44YeEnDBBRfYTjvt5J2jz/Uzzzzj/U2Hf47+/1wGWLq+PhOnnnqq976aTdq7d2+rVauWaYapwvnLLrvMe2CEZpSpviovBwIIIIAAAlUpQIBVldq8FwIIIIBA3gnoxvWqq67ywgQderz8Flts4d2EKrTSXjmamaUbOt38VRRe6fx0Z2DFAVPIoafd6almHPEEKhNg+U8XTLVM1C+BP9PmnXfe8fY90uwcP2BR30l1qD0VpHTs2DHVS/n7/wtk4qugRk9+1N5Umh3lPyXQfyKgflaoo+WAejqkZtbVrl3btA/dDTfc4IWUOhRGabN3/zyND7rm8ccfHwRimqGnB0Ros3gdu+22mzVs2NDbL0t1aNy4sY0ePdr69OkTBEW5DrBU/yeeeMKbZaVxLVp/lXPIkCFeqJ9qnKNDIoAAAgggkAsBAqxcqHJNBBBAAIGCEtCsCIUQ06ZNszfffNOb+eTfqHbr1s0OP/xw23rrrWPNSMhWgKUgTU8D69mzpzf7Sje/HPEF0g2wwpvl//Wvf7Vjjjkm5Zsp5NSMHM2g6t+/vxeEfvfddzZ8+HAv/Ex0KLjQzK59993X61eatcURXyBVgJXKVzPgtFROT4/UzCoFWXvttZe3t532xNJSu5EjR3qhlZYYa3N3Hfq9ZmNOmTLFGysUROkzqtl3WgKoPfSiM5Y0rui9Jk2a5L2XHxppTNE50Vl3uQ6wVA+FWApe77rrLu8JmH6Y1rlzZ2+GqcJUfwZq/FbhlQgggAACCGRHgAArO45cBQEEEEAAAQQQQAABBBBAAAEEEEAgRwIEWDmC5bIIIIAAAggggAACCCCAAAIIIIAAAtkRIMDKjiNXQQABBBBAAAEEEEAAAQQQQAABBBDIkQABVo5guSwCCCCAAAIIIIAAAggggAACCCCAQHYECLCy48hVEEAAAQQQQAABBBBAAAEEEEAAAQRyJECAlSNYLosAAggggAACCCCAAAIIIIAAAgggkB0BAqzsOHIVBBBAAAEEEEAAAQQQQAABBBBAAIEcCRBg5QiWyyKAAAIIIIAAAggggAACCCCAAAIIZEeAACs7jlwFAQQQQAABBBBAAAEEEEAAAQQQQCBHAgRYOYLlsggggAACCCCAAAIIIIAAAggggAAC2REgwMqOI1dBAAEEEEAAAQQQQAABBBBAAAEEEMiRAAFWjmC5LAIIIIAAAggggAACCCCAAAIIIIBAdgQIsLLjyFUQQAABBBBAAAEEEEAAAQQQQAABBHIkQICVI1guiwACCCCAAAIIIIAAAggggAACCCCQHQECrOw4chUEEEAAAQQQQAABBBBAAAEEEEAAgRwJEGDlCJbLIoAAAggggAACCCCAAAIIIIAAAghkR4AAKzuOXAUBBBBAAAEEEEAAAQQQQAABBBBAIEcCBFg5guWyCCCAAAIIIIAAAggggAACCCCAAALZESDAyo4jV0EAAQQQQAABBBBAAAEEEEAAAQQQyJEAAVaOYLksAggggAACCCCAAAIIIIAAAggggEB2BAiwsuPIVRBAAAEEEEAAAQQQQAABBBBAAAEEciRAgJUjWC6LAAIIIIAAAggggAACCCCAAAIIIJAdAQKs7DhyFQQQQAABBBBAAAEEEEAAAQQQQACBHAkQYOUIlssigAACCCCAAAIIIIAAAggggAACCGRHgAArO45cBQEEEEAAAQQQQAABBBBAAAEEEEAgRwIEWDmC5bIIIIAAAggggAACCCCAAAIIIIAAAtkRIMDKjiNXQQABBBBAAAEEEEAAAQQQQAABBBDIkQABVo5guSwCCCCAAAIIIIAAAggggAACCCCAQHYECLCy48hVEEAAAQQQQAABBBBAAAEEEEAAAQRyJECAlSNYLosAAggggAACCCCAAAIIIIAAAgggkB0BAqzsOHIVBBBAAAEEEEAAAQQQQAABBBBAAIEcCRBg5QiWyyKAAAIIIIAAAggggAACCCCAAAIIZEcgrwKsVatW2aWXXmpvvfWW3XfffdasWbOECmvWrLGZM2farbfeas8//7ytXLnSOnXqZEOGDLFDDjnEateunfC8L7/80m666SZ76qmn7NNPP7V27dpZ//79bfDgwda8efOE5yxfvtyefPJJmzBhgs2aNcvKysqsW7duNmLECOvSpYuVlJRkp6W4CgIIIIAAAggggAACCCCAAAIIIFCkAnkTYCm8uu222+zCCy+0vffeO2mAtXr1arv33nvttNNOs0WLFlnHjh29UOndd9/1ftb5+q9+/frlmlx/Hz58uL355pvWpk0ba9mypc2dO9e++uor69mzp9188822zTbblDtH4dWYMWPskksusYYNG1rbtm29sOyNN97wfh49erR3zdLS0iLtXlQbAQQQQAABBBBAAAEEEEAAAQQQyFwgLwIsBU8Kg66++mqvxgcccEDSAEuzoI477jjbeOONbezYsda+fXvvnM8//9xOP/10e/nll238+PF29NFHB3rz58+3YcOG2XPPPWfXX3+9nXDCCV7otHjxYrv22mvt8ssvt1NPPdULq+rWrRucN3nyZBs6dKjtu+++3nu1bt3a1q5da7Nnz/YCtHnz5nnl1OwvDgQQQAABBBBAAAEEEEAAAQQQQACBygk4HWBp1tWLL75of/rTn+xf//qXtWjRwpYuXZp0BpZmRJ1//vl244032sMPP2xHHHFEOZU5c+Z4wdV2221nEydOtCZNmnh/f+SRR6xv375ewKWQKrzEcOHChV4YNWPGDHvsscesQ4cO3jkLFizwlhZqtlX49/4bTp8+3fr162eDBg1a75qVayrOQgABBBBAAAEEEEAAAQQQQAABBIpTwOkAS7OpOnfu7C3HO+WUU6xPnz7e/9XsqkR7YGm537HHHmu1atXy/r7JJpuUa9UlS5bYGWec4e1xNW3aNG921ooVK2zUqFHezCuFTj169FivJ9xzzz3erKzrrrvOzjrrLO/v2oerd+/e1r17d2/2lcoYPjSrS2XRe95///3e7CwOBBBAAAEEEEAAAQQQQAABBBBAAIH0BZwOsDTr6h//+IcXHrVq1crbWP2oo45KGmBpNpT2q9JrbrjhBqtXr956IldeeaW3Z5X2ydJSQ82kOv744+3rr7+2Bx980JudFT38IE3LDBV0aRnhlClTvNlc2lRe/9WoUaPcaZopprBr3Lhx9uqrr7KMMP2+yRkIIIAAAggggAACCCCAAAIIIICAJ+B0gBVto1QB1hNPPGGHHnqoFxxpvyzNxIoempk1YMAAu+KKK+ziiy/2NmnXTCkdyWZKJXpfBVlnn312uVlZ0feKhmX0OQQQQAABBBBAAAEEEEAAAQQQQACB9AUKKsCKhlOJOKKvSRWK6RqJXhMnnIrzmvSbjDMQQAABBBBAAAEEEEAAAQQQQACB4hIgwEqxLJEAq7g+ENQWAQQQQAABBBBAAAEEEEAAAQTcEyDAcjTA+vnfs+2Ht26xNWVlVv8PG7jXcygRAggggAACCCCAAAIIIIAAAggUnMDqmk1sy44XOFevggqwZsyY4W3ifsEFF5iW79WsWXM9cH8J4ejRo73X/e9///M2c9eR6MmF+r2/hHCzzTazSZMmWZMmTbzN2YcPH2633XabaXP3RIe/hHDy5MnexvLpHP+6eri122NiOqfwWgQQQAABBBBAAAEEEEAAAQQQQCAjgaU1t7V/N7zH2rdvn9F1sn1yQQVYhfQUwmwFWCUtT8t2n+F6CCCAQEEL/PDDD179WrRoUdD1pHIIIICAqwKMw662DOVCAIF8EFjzzU0ZF5MAK2PCxJuphy/rP1FQTx9MNJtq0aJFNnLkSHvuueds2rRpXpq4YsUKGzVqlOmpgtOnT7cePXqsV1J/ttV1113nPeFQx1tvvWW9e/e27t2729ixY61hw4blzvNndun6yZ5uWBHJ9PPGWJVG2SIAACAASURBVLt3ptq8uptag4kP2xYtSrIgyCUQQAABBFIJaHzX4dq/OKUqN39HAAEECkWAcbhQWpJ6IIBAvgq4Og4X1Ays5cuX2/nnn2833nijPfzww3bEEUeU6y9z5syxo48+2rbbbjubOHGitxRQxyOPPGJ9+/a1008/3caMGWO1a9cOzlu4cKGddtpppuWJjz32mHXo0MH724IFC2zw4MGmWV/h3/snKgzr16+fDRo0aL1rxunEfoC1oqSOff6Xx2yf9k3jnMZrEEAAAQQyFHD1CzvDanE6AgggkDcCjMN501QUFAEEClTA1XG4oAIs9Z1Zs2Z5e1ptvPHGdtNNN9nuu+9uNWrUsM8//9wLqJ566im79957g32vdM78+fO9faw0M0szsQYMGOCFWIsXL7Zrr73WLr/8cu/v+lvdunWDLqq9rYYOHWr77ruvF5ptueWWtnbtWps9e7YXen399dem1+jv6R5+gOXVacTddljf7dO9BK9HAAEEEKiEgKtf2JWoCqcggAACeSnAOJyXzUahEUCggARcHYcLLsBatWqVt7H6hRdeaFoy2LFjRysrK7N3333X+1m/13/169cv171ef/11GzFihL333nvWpk0ba9mypc2dO9e0LFEbw9988822zTbblDtHAZc2g9d/WkLYtm1bW7lypTcrSz/r99rovbS0NO2uHA6wnu59rZ1wRpe0r8EJCCCAAALpC7j6hZ1+TTgDAQQQyE8BxuH8bDdKjQAChSPg6jhccAGWusyaNWts5syZduutt9rzzz/vhUqdOnWyIUOG2CGHHFJuiWC4i3355ZferC3N0tKTB9u1a2f9+/f3lgo2b948YW/UssUnn3zSJkyY4M3+UljWrVs3Lwzr0qWLlZRUbu+qcID1eIfzbMjoIwvn00BNEEAAAYcFXP3CdpiMoiGAAAJZFWAczionF0MAAQTSFnB1HM6rACtt9Tw+IRxgPbrlCdZnzCm2ceMaeVwjio4AAgjkh4CrX9j5oUcpEUAAgcwFGIczN+QKCCCAQCYCro7DBFiZtGoOz51+/hhr9/ZU7x1e3ORga33pRbbnVjVz+I5cGgEEEEBAAq5+YdM6CCCAQLEIMA4XS0tTTwQQcFXA1XGYAMvRHvPyhX+x7f/5qFe695ruYQvO+bsduWeZo6WlWAgggEDhCLj6hV04wtQEAQQQqFiAcZgeggACCFSvgKvjMAFW9faLpO/+z0uusi1ee9z7+zf1N7cXh91r5xxUy9HSUiwEEECgcARc/cIuHGFqggACCBBg0QcQQAABlwVc/d/DBFiO9po5V1xhf3j5Sa90S0ob2M1HTrVrBzd1tLQUCwEEECgcAVe/sAtHmJoggAACBFj0AQQQQMBlAVf/9zABlqO9Zu5fLrfGzz8VlO6SLvfYX85uY43rs5G7o01GsRBAoEAEXP3CLhBeqoEAAgikFGAcTknECxBAAIGcCrg6DhNg5bTZK3/xf99wrTWZ9lBwgT+3+6uddFon27UVG7lXXpUzEUAAgdQCrn5hpy45r0AAAQQKQ4BxuDDakVoggED+Crg6DhNgOdqnPrn9Fms25a6gdLdsP8ran9THDmlX6miJKRYCCCBQGAKufmEXhi61QAABBFILMA6nNuIVCCCAQC4FXB2HCbBy2eoZXPvD++62FneODa4wZcvBVuPIE21kj9oZXJVTEUAAAQRSCbj6hZ2q3PwdAQQQKBQBxuFCaUnqgQAC+Srg6jhMgOVoj/rg0am20dgxQelmbNrH5vQ6164+uo6jJaZYCCCAQGEIuPqFXRi61AIBBBBILcA4nNqIVyCAAAK5FHB1HCbAymWrZ3DtOc8+Y3+49tLgCm9vuLfd1Xm0TTqlnpWWZHBhTkUAAQQQqFDA1S9smg0BBBAoFgHG4WJpaeqJAAKuCrg6DhNgOdpj3nl5pm12xXlB6b5suI2N2mO83XpSXdt2YxIsR5uNYiGAQAEIuPqFXQC0VAEBBBCIJcA4HIuJFyGAAAI5E3B1HCbAylmTZ3bht2fPtpajTgku8mtZYxvZ+UE779AG1n0nNnLPTJezEUAAgeQCrn5h02YIIIBAsQgwDhdLS1NPBBBwVcDVcZgAy9Eeow7T6o8jypXu9L3usx7dW9tJXWo5WmqKhQACCOS/gKtf2PkvSw0QQACBeAKMw/GceBUCCCCQKwFXx2ECrFy1eIbXVYfZ9JqLrObPPwVXuny3G2zDPdvZZX3ZyD1DXk5HAAEEkgq4+oVNkyGAAALFIsA4XCwtTT0RQMBVAVfHYQIsR3uMOkyL22+wOp99EpTwph0vsv/u2MPuGFrX0VJTLAQQQCD/BVz9ws5/WWqAAAIIxBNgHI7nxKsQQACBXAm4Og4TYOWqxTO8rjpMk0fus4Zvvhpc6f6th9m0VkfbHcPqWqtmbOSeITGnI4AAAgkFXP3CprkQQACBYhFgHC6WlqaeCCDgqoCr4zABlqM9Rh2m4cwZ1uTpR4ISPrPZEXb3tqfZFf3qWKdtazpacoqFAAII5LeAq1/Y+a1K6RFAAIH4AozD8a14JQIIIJALAVfHYQKsXLR2Fq6pDlP3w/es+T23BVd7s/k+dv3OV9jg/crs2L3ZyD0LzFwCAQQQWE/A1S9smgoBBBAoFgHG4WJpaeqJAAKuCrg6DhNgOdpj1GFqff8/2/i6K4MSfrbBDnZR+7HWc+dS+2Pv2o6WnGIhgAAC+S3g6hd2fqtSegQQQCC+AONwfCteiQACCORCwNVxmAArF62dhWuqw5SsWG6bXXxmcLWfa29op3R6yNr8ocRuGcRG7llg5hIIIIDAegKufmHTVAgggECxCDAOF0tLU08EEHBVwNVxmADL0R7jd5hWfxxRroQj937QljZqYXcPr2tNG9RwtPQUCwEEEMhfAVe/sPNXlJIjgAAC6QkwDqfnxasRQACBbAu4Og4TYGW7pbN0Pb/DbH7tJbbmx/nBVS/efazNbbSDjTmmjrXfgo3cs8TNZRBAAIFAwNUvbJoIAQQQKBYBxuFiaWnqiQACrgq4Og4TYDnaY/wOs9X9t9vK994OSnn9TpfZmy262Kk9a9nhu5c5WnqKhQACCOSvgKtf2PkrSskRQACB9AQYh9Pz4tUIIIBAtgVcHYcJsLLd0lm6nt9htn3xGVv2jyeCq969zan2TMu+1me3UjvjQDZyzxI3l0EAAQQCAVe/sGkiBBBAoFgEGIeLpaWpJwIIuCrg6jhMgOVoj/E7zPb/ft8WT7wlKOWTrY+ye7cabm1b17S/HVfH0dJTLAQQQCB/BVz9ws5fUUqOAAIIpCfAOJyeF69GAAEEsi3g6jhMgJXtls7S9fwOs9Nvv9jCKy8IrvraRl3txh0vtqb1a9gDp9azUrbBypI4l0EAAQR+F3D1C5v2QQABBIpFgHG4WFqaeiKAgKsCro7DBFiO9hi/w+y6QQNbMPz4oJSfbrCTXdr+Ju/nm06oaztsWuJoDSgWAgggkJ8Crn5h56cmpUYAAQTSF2AcTt+MMxBAAIFsCrg6DhNgZbOVs3gtv8O023Zb++nwbsGV59f5g5229/3ez+ceXMt67cpG7llk51IIIIAAM7DoAwgggEA1C7h641TNLLw9AgggUGUCro7DBFhV1gXSe6Nwh5nfvUNw8qqSUhvZ6SH7tayxHdWxzIZ2rZXehXk1AggggECFAq5+YdNsCCCAQLEIMA4XS0tTTwQQcFXA1XGYAMvRHhPuMD/1O8DW/LIgKOkFe4yzLxpuax23rmlX9Wcjd0ebkGIhgECeCrj6hZ2nnBQbAQQQSFuAcThtMk5AAAEEsirg6jhMgJXVZs7excId5pczhtjKD+cEF//rLn+22Rt2sk2blNg9I+pm7025EgIIIIAASwjpAwgggEA1C7h641TNLLw9AgggUGUCro7DBFhV1gXSe6Nwh1l49WW2/Lmngwvc0eZMm77pod7Pdwyta603ZCP39HR5NQIIIJBcwNUvbNoMAQQQKBYBxuFiaWnqiQACrgq4Og4TYDnaY8IdZvGkCbbk7vFBSR/bfIBN3nKw9/PFh9e2/bYvdbQWFAsBBBDIPwFXv7DzT5ISI4AAApUTYByunBtnIYAAAtkScHUcJsDKVgtn+TrhDrP8hWdt4eiLg3d4eeOedssOF3g/n7BPmQ3ch43cs8zP5RBAoIgFXP3CLuImoeoIIFBkAozDRdbgVBcBBJwTcHUcJsByrqv8XqBwh1n1yYe24NRBQUk/aNLO/tzuOu/n/XcotYsOq+1oLSgWAgggkH8Crn5h558kJUYAAQQqJ8A4XDk3zkIAAQSyJeDqOEyAla0WzvJ1wh1GTyDUkwj947t6m9lZHSd5P27VosTGD2Ej9yzzczkEEChiAVe/sIu4Sag6AggUmQDjcJE1ONVFAAHnBFwdhwmwnOsqvxco2mHmd+8QlHR5zbp2SqcHbXFpAysrrWH3nVLHmjVgI3dHm5JiIYBAngm4+oWdZ4wUFwEEEKi0AONwpek4EQEEEMiKgKvjMAFWVpo3+xeJdpgfD+9maxctCt7ovD0n2jf1t/R+vqp/beu4NRu5Z78VuCICCBSjgKtf2MXYFtQZAQSKU4BxuDjbnVojgIA7Aq6OwwRY7vSRciWJdphfRp5oKz/9KHjNX3a9xt5r9vusrOHdatmRe5Y5WhOKhQACCOSXgKtf2PmlSGkRQACBygswDlfejjMRQACBbAi4Og4TYGWjdXNwjWiHWXjVRbb8xenBO43f7lx7YZODvZ977Vpq5x7MRu45aAYuiQACRSjg6hd2ETYFVUYAgSIVYBwu0oan2ggg4IyAq+MwAZYzXaR8QaIdZvGdt9mS++4IXjR1ixNt6hYneD/vtFlNu2FgHUdrQrEQQACB/BJw9Qs7vxQpLQIIIFB5AcbhyttxJgIIIJANAVfHYQKsbLRuDq4R7TDLpj9li8ZcHrzTi5scbOO2O9f7uWHdGvbQ6fWsrGYOCsIlEUAAgSITcPULu8iageoigEARCzAOF3HjU3UEEHBCwNVxmADLie6xfiGiHWbVh+/ZgjNODl6o/a+0D5Z//P34OrZzSxIsR5uTYiGAQB4JuPqFnUeEFBUBBBDISIBxOCM+TkYAAQQyFnB1HCbAyrhpc3OBaIdZPf8H+/mYQ4I3+36DLeyM9uuWFJ55YC3rvRsbueemNbgqAggUk4CrX9jF1AbUFQEEiluAcbi425/aI4BA9Qu4Og4TYFV/30hYgkQdZn733586qGNlnUY2uOMUW1Hy+95XR+xRZiN71HK0NhQLAQQQyB8BV7+w80eQkiKAAAKZCTAOZ+bH2QgggECmAq6OwwRYmbZsjs5P1GF+7L2frV26JHjHszreY9/Va+n9vPsWNe2aY9jIPUfNwWURQKCIBFz9wi6iJqCqCCBQ5AKMw0XeAag+AghUu4Cr4zABVrV3jcQFSNRhFgwbYKv+8+/ghD+3/Zt90HQ37+cWG5TYAyPrOlobioUAAgjkj4CrX9j5I0hJEUAAgcwEGIcz8+NsBBBAIFMBV8dhAqxMWzZH5yfqML9ePspWvPJC8I637nCBzdy4Z/DzxJPr2ubNS3JUIi6LAAIIFIeAq1/YxaFPLRFAAAEzxmF6AQIIIFC9Aq6OwwRY1dsvkr57og6zeMLNtmTyPcE5T+0wxCZtfFzw8wV9alv3nUodrRHFQgABBPJDwNUv7PzQo5QIIIBA5gKMw5kbcgUEEEAgEwFXx2ECrExaNYfnJuowy55+3BZdd1Xwrh/tfJhd0fyM4Odj9y6zwfuxkXsOm4VLI4BAEQi4+oVdBPRUEQEEEPAEGIfpCAgggED1Crg6DhNgVW+/SPruiTrMindn26/nnhKcs2DHzjZioyuDn/dpU2qX9a3taI0oFgIIIJAfAq5+YeeHHqVEAAEEMhdgHM7ckCsggAACmQi4Og4TYGXSqjk8N1GHWT3vf/bzgMOCd121eRsbsOVtwc+tNiyxO4eykXsOm4VLI4BAEQi4+oVdBPRUEQEEEPAEGIfpCAgggED1Crg6DhNgVW+/SPruiTrM2tWr7ccD9grOqdG4iR3b7iFbXaOm97saNWrYg6fVtaYNajhaK4qFAAIIuC/g6he2+3KUEAEEEMiOAONwdhy5CgIIIFBZAVfHYQKsyrZojs9L1mF+7NXZ1q5cEbz7qP0fsC9rbBz8fEW/OtZp298DLQ4EEEAAgfQFXP3CTr8mnIEAAgjkpwDjcH62G6VGAIHCEXB1HCbAcrSPJeswC4Ycbau+/Dwo9UN9braHf9sx+FmbuGszdw4EEEAAgcoJuPqFXbnacBYCCCCQfwKMw/nXZpQYAQQKS8DVcZgAy9F+lqzD/Hrxubbi9ZeDUr9/5GV21U9dgp977FRqo/qwkbujzUqxEEAgDwRc/cLOAzqKiAACCGRFgHE4K4xcBAEEEKi0gKvjMAFWpZs0tycm6zC/3fZ3Wzr1/uDNfz3yVBv2U9/g5zab1LRbTqyT28JxdQQQQKCABVz9wi5gcqqGAAIIlBNgHKZDIIAAAtUr4Oo4TIBVvf0i6bsn6zDLpj1si264JjivRu+j7ajFw4Kf69aqYY+cWddqlbKRu6NNS7EQQMBxAVe/sB1no3gIIIBA1gQYh7NGyYUQQACBSgm4Og4TYFWqOXN/UrIOs2L2G/brqNODAtTap6sdUXZxuQL9/fi6tnPLktwXkndAAAEEClDA1S/sAqSmSggggEBCAcZhOgYCCCBQvQKujsMEWNXbL5K+e7IOs/q/X9vPJ/YLzivbfie7ZI+x9uF/1wS/G9mjlh2xBxu5O9q0FAsBBBwXcPUL23E2iocAAghkTYBxOGuUXAgBBBColICr4zABVqWaM/cnJeswa5cvtx8P3icoQEnzFvbw0Edsyusrg9/12a3MzjiwVu4LyTsggAACBSjg6hd2AVJTJQQQQCChAOMwHQMBBBCoXgFXx2ECrOrtF0nfvaIOM79nR7M162ZcfTb6cbvouUbBtXZtXdOuO46N3B1tWoqFAAKOC7j6he04G8VDAAEEsibAOJw1Si6EAAIIVErA1XGYAKtSzZn7kyrqMFpCqKWE/rHiqok28Pktg5+bNqhhD51eL/eF5B0QQACBAhRw9Qu7AKmpEgIIIJBQgHGYjoEAAghUr4Cr4zABVvX2i6TvXlGH+fXCM23FP18Lzm106dV20Ct7lrvWhJPr2hbN2cjd0ealWAgg4LCAq1/YDpNRNAQQQCCrAozDWeXkYggggEDaAq6OwwRYaTdl1ZxQUYf57ea/2tLHHgwK0mDkOTZyfh/76sd1ywrPO6S2HbhLadUUlndBAAEECkjA1S/sAiKmKggggECFAozDdBAEEECgegVcHYcJsKq3XyR994o6zNJHp9hvY/8WnFuv//E2brOh9tS7q4Lf9d+zzIZ1YyN3R5uXYiGAgMMCrn5hO0xG0RBAAIGsCjAOZ5WTiyGAAAJpC7g6DhNgpd2UVXNCRR1m+Zuv2sI/nR0UpHbXnvb6IZfZmCeXB7/ruE2pXXVk7aopLO+CAAIIFJCAq1/YBURMVRBAAIEKBRiH6SAIIIBA9Qq4Og4TYFVvv0j67hV1mFVf/McWnHxMcG7Zzm3th/NvsxF3Lg1+t0mTGjZpBBu5O9q8FAsBBBwWcPUL22EyioYAAghkVYBxOKucXAwBBBBIW8DVcZgAK+2mrJoTKuowa5csth/77B8UpOYfNrX6dz5iB41ZUq5wD55ez5o1qFE1BeZdEEAAgQIRcPULu0B4qQYCCCCQUoBxOCURL0AAAQRyKuDqOEyAldNmr/zFU3WY+d07rLt4aZltOOUpO+ruWvbTb2uD31/Rr7Z12paN3CvfCpyJAALFKJBq/C1GE+qMAAIIVKUA43BVavNeCCCAwPoCro7DBFiO9tZUHebnAYfZ6nn/C0rf5LZJdtWc1vbyJ6uD352wTy0buE+ZozWkWAgggICbAqnGXzdLTakQQACBwhFgHC6ctqQmCCCQnwKujsMEWI72p1Qd5pfzT7WVb/8zKP0GV/7NniztaGNnrAh+t98OpXbxYWzk7mgTUywEEHBUINX462ixKRYCCCBQMAKMwwXTlFQEAQTyVMDVcZgAy9EOlarD/HbD1bZ02iNB6Ruc8Uf7eOfD7Lz7lwW/22qjEhs/uK6jNaRYCCCAgJsCqcZfN0tNqRBAAIHCEWAcLpy2pCYIIJCfAq6OwwRYjvanVB1m6UP32W/jbghKX/+4k2x5/2HW74Z1G7mX1jSbdk59q8U2WI62MsVCAAEXBVKNvy6WmTIhgAAChSTAOFxIrUldEEAgHwVcHYcJsBztTak6zPJZM23hpecFpa/T82BreP6l1mvMYluxal2lrh9Qx3ZpVdPRWlIsBBBAwD2BVOOveyWmRAgggEBhCTAOF1Z7UhsEEMg/AVfHYQIsR/tSqg6z6rNPbcHw44PSl7XbwxpfO9bOf2CZvfXFuo3ch3WtZf07spG7o81MsRBAwEGBVOOvg0WmSAgggEBBCTAOF1RzUhkEEMhDAVfHYQIsRztTqg6z5tdf7Ke+PYPS12zZ2pre+ZDd/coKu+eVlcHve7Uts3MPquVoLSkWAggg4J5AqvHXvRJTIgQQQKCwBBiHC6s9qQ0CCOSfgKvjMAGWo30pToeZ371DUPoadetZsylP2axvatulDy8Pfr/jZiV240A2cne0mSkWAgg4KBBn/HWw2BQJAQQQKBgBxuGCaUoqggACeSrg6jhMgOVoh4rTYX4+5hBbPf+HoAZNJky27xttbgNvWxr8rkEds8fPru9oLSkWAggg4J5AnPHXvVJTIgQQQKBwBBiHC6ctqQkCCOSngKvjMAGWo/0pTof55ezhtnLO20ENNrj6Rqu1e0frNnpxuVpNGFLXtmhR4mhNKRYCCCDglkCc8detElMaBBBAoLAEGIcLqz2pDQII5J+Aq+MwAZajfSlOh1n0tz/bsmeeCGrQ8JyLrE6vPjbizqX27+/WBL8/9+Da1mvXUkdrSrEQQAABtwTijL9ulZjSIIAAAoUlwDhcWO1JbRBAIP8EXB2HCbAc7UtxOsySyXfb4gljgxrUG3iy1R94st08fbk9OntV8PvD9yizU3uwkbujTU2xEEDAMYE4469jRaY4CCCAQEEJMA4XVHNSGQQQyEMBV8dhAixHO1OcDrN85vO28MoLghrUPfgwa3DWhTb9/VV2zbR1G7nvvmVNu+boOo7WlGIhgAACbgnEGX/dKjGlQQABBApLgHG4sNqT2iCAQP4JuDoOE2A52pfidJhVn3xoC04dFNSgVoe9bYPRf7d/z1tjI+5Yt5F780Y1bPKp9RytKcVCAAEE3BKIM/66VWJKgwACCBSWAONwYbUntUEAgfwTcHUcJsBytC/F6TBrfv7Rfup/UFCD0i22tia3328rV5sdeE35jdynnFbPNmxYw9HaUiwEEEDAHYE44687paUkCCCAQOEJMA4XXptSIwQQyC8BV8dhAixH+1HcDjO/e4egBiUNG1nTKU9bjVq1bMAtS+y7X9YGf7u8b23r3IaN3B1tboqFAAIOCcQdfx0qMkVBAAEECkqAcbigmpPKIIBAHgq4Og4TYDnameJ2mJ+OPNDWLPg5qEXTux+2mpu2tGumrbDp768Mfn9cp1p2UpcyR2tLsRBAAAF3BOKOv+6UmJIggAAChSXAOFxY7UltEEAg/wRcHYcJsBztS3E7zC9nDLGVH84JatH4r7daWdv29ujslXbz9BXB7zu3qWmX92Ujd0ebm2IhgIBDAnHHX4eKTFEQQACBghJgHC6o5qQyCCCQhwKujsMEWI52prgdZtE1l9myGU8HtWg06jKr3f0ge/erNXbOfes2cm+9YYndMbSuo7WlWAgggIA7AnHHX3dKTEkQQACBwhJgHC6s9qQ2CCCQfwKujsMEWI72pbgdZsm9E23xXeOCWtQffIrVO+ZE+2XxWut7w5JytXv6/PpWm22wHG1xioUAAq4IxB1/XSkv5UAAAQQKTYBxuNBalPoggEC+Cbg6DhNgOdqT4naYZS88a4tGXxzUok6fftbw9PO9nw+7boktWrZuI/frBtSxXVvVdLTGFAsBBBBwQyDu+OtGaSkFAgggUHgCjMOF16bUCAEE8kvA1XGYAMvRfhS3w6z84F375cyhQS1q793FGl1xrffzRQ8tt9fnrgr+NrRrLTuqIxu5O9rkFAsBBBwRiDv+OlJcioEAAggUnADjcME1KRVCAIE8E3B1HCbAcrQjxe0wq7//zn4+7tCgFqXbbmdNbrnH+/m+WSvtjpnrNnLvsXOpjepd29EaUywEEEDADYG4468bpaUUCCCAQOEJMA4XXptSIwQQyC8BV8dhAixH+1HsDrN2rc3vsWdQi5ImTa3Zg0+b1SixWZ+uskseXh78rc0fSuyWQWzk7miTUywEEHBEIPb460h5KQYCCCBQaAKMw4XWotQHAQTyTcDVcZgAy9GelE6H+fGwbrb2t0VBTZrd/4SVtNjYvl2wxgbeuu5JhHXKzJ46r76jNaZYCCCAgBsC6Yy/bpSYUiCAAAKFJcA4XFjtSW0QQCD/BFwdhwmwHO1L6XSYBSNPtFWffhTUpPHfb7eynXb1fu42enG5Gk44ua5t0bzE0VpTLAQQQKD6BdIZf6u/tJQAAQQQKDwBxuHCa1NqhAAC+SXg6jhMgOVoP0qnwywcfbEtf+HZoCaNLrrKau/Xw/v5jEnL7INvVgd/O/fg2tZr11JHa02xEEAAgeoXSGf8rf7SUgIEEECg8AQYhwuvTakRAgjkl4Cr4zABlqP9KJ0Os+Sucbb43olBTRoMO8PqHnmc9/P4F1bYlDdWBn/rvVupnXkgG7k72uwUCwEEHBBIZ/x1oLgUAQEEECg4AcbhgmtSKoQAAnkm4Oo4TIDlaEdKp8Msm/6ULRpzeVCTun2PsQYjzvJ+nv7+Krtm2rqN3Nu2rml/O66Oo7WmWAggttrzYQAAIABJREFUgED1C6Qz/lZ/aSkBAgggUHgCjMOF16bUCAEE8kvA1XGYAMvRfpROh1n57lv2y7kjgprU3rerNbrkau/nufPW2PA71m3k3qR+DZt6Rj1Ha02xEEAAgeoXSGf8rf7SUgIEEECg8AQYhwuvTakRAgjkl4Cr4zABlqP9KJ0Os/rbb+znE/oGNSnbYWdrfOPvSwpXrTY74JryG7lPPrWuNW/ERu6ONj3FQgCBahZIZ/yt5qLy9ggggEBBCjAOF2SzUikEEMgjAVfHYQIsRztROh1m7coV9mOvzkFNSppvZM0emBb8PHj8UvvyxzXBz5f3rWOd29R0tOYUCwEEEKhegXTG3+otKe+OAAIIFKYA43Bhtiu1QgCB/BFwdRwmwHK0D6XbYX7s3cXWLv3/pYI1alizKU9bSdNmXu2uf2aFPfnOuo3cj9mrzIbsX8vRmlMsBBBAoHoF0h1/q7e0vDsCCCBQeAKMw4XXptQIAQTyS8DVcZgAy9F+lG6HWTBsgK36z7+D2jQee5eVtdnB+/mx2Svtpukrgr913LqmXdWfjdwdbXqKhQAC1SyQ7vhbzcXl7RFAAIGCE2AcLrgmpUIIIJBnAq6OwwRYjnakdDvMwisusOUvPx/UZoPLxlitzvt5P7/31Wo7+75lwd/+0LiG3XsKG7k72vQUCwEEqlkg3fG3movL2yOAAAIFJ8A4XHBNSoUQQCDPBFwdhwmwHO1I6XaYxRPH2pIH7g5q0+DUc63uYf29n39dutaOuH5JuZo+fV59q13maOUpFgIIIFCNAumOv9VYVN4aAQQQKEgBxuGCbFYqhQACeSTg6jhMgOVoJ0q3wyx7+nFbdN1VQW3qHTXQ6p98avBz/xuX2E+/rQ1+/ttxdaxtazZyd7T5KRYCCFSjQLrjbzUWlbdGAAEEClKAcbggm5VKIYBAHgm4Og4TYDnaidLtMCtmv2G/jjo9qE3trgdYowuvDH6+8tHl9tLHq4Kfh3atZUd1ZAqWo81PsRBAoBoF0h1/q7GovDUCCCBQkAKMwwXZrFQKAQTySMDVcbigAqxZs2ZZ586dY3WLYcOG2fXXX29169b1Xj9nzhzr16+fzZ07N+n5r776qnXq1Knc35cvX25PPvmkTZgwwfT+ZWVl1q1bNxsxYoR16dLFSkpKYpUn+qJ0O8zqr7+0n0/6fcmgjrJd2lnj68YFP9//2kqb+NK6jdz336HULjqsdqXKxkkIIIBAIQukO/4WsgV1QwABBKpDgHG4OtR5TwQQQGCdgKvjcNEGWOeff75deeWVVqtWLa+VnnjiCTv00EMr7LPRAEvh1ZgxY+ySSy6xhg0bWtu2bW3lypX2xhtveD+PHj3ahg8fbqWlpWl/FtLtMGuXLrEfe/++abuOmptsZk3veST4+bW5q+3ih9Zt5L5lixK7fcjv4R0HAggggID7X9i0EQIIIFAsAun+7+BicaGeCCCAQFUJuDoOF1SAlaoxZ86caSeccIIXNI0bN8422mij4BTNxjr77LPt8ccftz59+qS6lPf3yZMn29ChQ23fffe1sWPHWuvWrW3t2rU2e/ZsO+2002zevHl23333rTdrK87FK9Nh5vfqZLZypXf5GmW1rNmDT1uNho28n/+3YI0df+vS4K1LS8yeHVU/TlF4DQIIIFBUApUZf4sKiMoigAACORZgHM4xMJdHAAEEUgi4Og4XTYClpYHHH3+8FypNnTrVdt9996DJli1bZuecc47NmDHD+9suu+ySskMvWLDABg8e7M22euyxx6xDhw7lzpk+fbq3JHHQoEHeLK3atdNbrleZDvPzkKNt9ZefB+VoMu4+K91qm+Dng69dYstWrtvIXTOwNBOLAwEEEEBgnUBlxl/8EEAAAQSyJ8A4nD1LroQAAghURsDVcbgoAqylS5ealgzefPPNNn78eBsyZIjVqFEjaEeFUQq3Fi9e7M2Y2mSTTVK2sRq0d+/e1r17d2/2lZYMho/58+fbsccea0uWLLH777/fm52VzlGZDrPwkvNs+Wszg7fZ4Krrrdae6/bsOv+BZfbWF6uDv59zUC07qC0buafTLrwWAQQKX6Ay42/hq1BDBBBAoOoEGIerzpp3QgABBBIJuDoOF0WA5c+GOvDAA72lg02aNCnXRp988on179/f9txzTzvzzDPthhtusIcffth7jfbFOuOMM7xZWeHQa8qUKXb00UfbpZde6v0X/pvOU2h21llnee+XaPP3VB+TynSYxeNusCUP3RdcusEZo6xu7yOCn29/cYVNfv33JYY6DmlXZmf1+n0PMA4EEEAAgd8FKjP+YocAAgggkD0BxuHsWXIlBBBAoDICro7DBR9g+Uv9nnvuOW95YM+ePddrv5dfftl7YmC7du28GVP16tWz5s2b21dffWWffvqpN7tKe2Rp/yx/Q3Z/z6zrrrvOC6oSHdokXhu833vvvXbcccel1W8q02GWTXvYFt1wTfA+9QecZPVOHB78POP9VXb1tOXBzztsWmI3ncBG7mk1DC9GAIGCF6jM+FvwKFQQAQQQqEIBxuEqxOatEEAAgQQCro7DBR9gPfLII9a3b1878cQTvSWE9euvv3G5ZknpaYFa5qflgL169bKSkhJbtWqV6XwtP1yxYoUXRHXt2tVr3jjhVJzXJPu0VKbDrHjjVfv1orODS9Y54BBreN4lwc+fzVtjw+5Yt5F7wzo17LGz6/GBRQABBBAICVRm/AUQAQQQQCB7AozD2bPkSggggEBlBFwdhws6wArPvnr00UetW7du67XdmjVrvNlVDzzwgPcUwmOOOabcckA9VXDChAne0wbDIViccCrOa7IZYK36z1xbMGzdTK+y3TpY4zE3B2+xao3ZAVcvLveWk0+rZ80brtsPrDKdm3MQQACBQhJw9Qu7kIypCwIIIFCRAOMw/QMBBBCoXgFXx+GCDrBmzZrlzabSRusTJ05cb++ruF1CywiPOuoob/ng5MmTbeutt66yGVhxy6jXlSxdYptddk5wysrmG9t3515a7hI3vrG5/ffXOsHvjm/7re280aJ03obXIoAAAggggAACCCCAAAIIIIBAgQu0b9/eqRoWbIC1evVqu/zyy72gqaJ9quK0xk8//eTtYTVv3jzT5u1t2rTxNmfXssPbbrvNhg0blvAy/gwshV4KwNI5/MQznXP02lajRpqtXeOdtqZ2bfv2T9fY2tr/x959gFlRXo8fP7ftsktZYAERpYMgKh1BIWBBY40xlliT8LNEE02ixsRojDHFGE000aixJOZvQUVj0GCsWEFBqdJEQJogvS1su+3/vHNh1pW7u3d3Z+6cO/d7n4dHZefOnPfzHo/k5H3fKbRv85/FneWDtW3tfz6m51Y55ZDNjX0M1yOAAAIIIIAAAggggAACCCCAgI8FaGBlaXK3bNkiF198saxYscI6vN28RbCuj9lGWFZWZh3Wbs6++upn8+bNcsEFF4j5674Glsa3EJq4t33vbIl/vsYeQrt/PiPhbj3tf35hdlTuebXa/udhPUNyx/k1K7KyND08BgEEEFAroHXJtFowAkMAAQQcFqAOOwzK7RBAAIFGCmitw75dgWXATz/9dBk9erR1hlVJSUnaKTNvGjTNKdPAmjRpkvTv33+/6z7++GM5++yzpXfv3vL4449Lhw4drNesm/ub7Ynm4HfT/PryZ/369daqLXP4+8SJE60D4hvzaWrC7LzpGqmeOd1+VMkf75WCYSPtf56/Ji7XPlFp/7M5/8qcg8UHAQQQQCAl0NT6ix8CCCCAgDMC1GFnHLkLAggg0FQBrXXYtw2sJ598Ui666CK55ZZbrF+BQPqDyvfs2SNXXXWV/Otf/5KHHnpILr300lrXmjcR3n777XLzzTdbv8y9QqGQ7DsgfsaMGTJ58mQ58sgja+XGa6+9ZjW9JkyYIHfccYcUfmkbXyZJ1NSE2X3fn6XiP8/Yj2j1019K0UnfsP95V0VSzry7vFYIL11fLC0iHOSeybxwDQII+F+gqfXX/zKMEAEEEMiOAHU4O848BQEEEKhLQGsd9mUDy7w50Jx/ZX498cQT1kqo+j77mk3t27e3VlOZg9/NVsKqqiqrqXXTTTfJgAEDrNVXffv2tW9lzrYybyccO3as3HPPPdKrVy8xz541a5ZcffXVsmbNGuvQd/Pzxn6amjAVzz8tu++/y35c8Xcvl5YXX1rr8d95oELWbU+dk2U+d11UJIO67b91srExcz0CCCDgB4Gm1l8/jJ0xIIAAAhoEqMMaZoEYEEAgnwW01mFfNrAqKirkmmuusQ5anzZtmrWNsL6PWWVlDmO/8cYbra2EQ4YMkdLSUlm2bJmYLYaDBg2SBx54QI466qhatzGrt2677Tbrl9lCOHjwYIlGo2JWZZl/Nr9vDno3by9s7KepCVM97W3Z+euf2Y8rOvVMaXXNL2o9/rYXqmTqopj9e5cfVyDfHhVpbIhcjwACCPhSoKn115cYDAoBBBDwQIA67AE6j0QAAQS+JKC1DvuygWW295kD3D/99NMGD3DfN0dm5ZQ56+ree++VN954w2pcmUbWueeeK5dccol07NgxbUKbVVpTpkyxztmaPn26RCIROf744+XKK6+UcePGpT0UPpN/M5qaMLFPl8j2H3zXfkTByNFS8vu7az1y4vtR+cfbNQe5f61/SH79LQ5yz2ReuAYBBPwv0NT6638ZRogAAghkR4A6nB1nnoIAAgjUJaC1DvuygeWHNGxqwiS2b5Ot55xkE4R79ZF2D02sRfLBsrj88tmag9y7lQbl0e8X+YGNMSCAAALNFmhq/W32g7kBAggggIAlQB0mERBAAAFvBbTWYRpY3uZFnU9vTsJsHl9zoHygdRvp8OzLIuGaLYIbdiTlwvtrH+Q+9caWSiUICwEEEMiuQHPqb3Yj5WkIIICAPwWow/6cV0aFAAK5I6C1DtPAUppDzUmYbRd9U+Ib1tsja//Y8xLqcnCtkZo3EZo3Eu77PHRJkfQ+gIPclaYDYSGAQBYFmlN/sxgmj0IAAQR8K0Ad9u3UMjAEEMgRAa11mAaW0gRqTsLs/PnVUj17pj2ytnf9XSIDh9Ya6U2TKmXG8rj9e9eeXCCnDuEgd6XpQFgIIJBFgebU3yyGyaMQQAAB3wpQh307tQwMAQRyREBrHaaBpTSBmpMwZX+9XSr/+7w9sja/+I0UHl9zLpb5wSNvVctTH0Tta04dHJFrTylQqkFYCCCAQPYEmlN/sxclT0IAAQT8K0Ad9u/cMjIEEMgNAa11mAaW0vxpTsJUPPuE7H7wHntkLS/5oRSfX/NmQvODqYtictsLVfY1h3QOygP/x0HuStOBsBBAIIsCzam/WQyTRyGAAAK+FaAO+3ZqGRgCCOSIgNY6TANLaQI1J2Gq3n5ddv3uJntkRWecI62uvr7WSFdsSsjlj1TYv9ciEpCXri9WqkFYCCCAQPYEmlN/sxclT0IAAQT8K0Ad9u/cMjIEEMgNAa11mAaW0vxpTsLEFi+Q7T+6xB5Z4ehx0ubWO2uNNJ4Q+fof90iy5hx3efqqYunYJqBUhLAQQACB7Ag0p/5mJ0KeggACCPhbgDrs7/lldAggoF9Aax2mgaU0d5qTMInNm2Tr+afZIwsfcqi0u///7TfSa56olI/X1Bzkfsu3CmVs/7BSEcJCAAEEsiPQnPqbnQh5CgIIIOBvAeqwv+eX0SGAgH4BrXWYBpbS3Gluwmwef6Q9smD7Uimd9PJ+I73n1Wp5YXbNQe7fHhWRy4/jIHelKUFYCCCQJYHm1t8shcljEEAAAd8KUId9O7UMDAEEckRAax2mgaU0gZqbMGYFllmJte9T+tQUCXbsVGu0L86JyV9fqTnIfXD3kPz5whZKRQgLAQQQyI5Ac+tvdqLkKQgggIB/BajD/p1bRoYAArkhoLUO08BSmj/NTZgd110p0fmz7dG1vecfEhlwRK3Rmu2DZhvhvk/b4oD8+ycc5K40JQgLAQSyJNDc+pulMHkMAggg4FsB6rBvp5aBIYBAjghorcM0sJQmUHMTpuzPv5PKl1+0R9fm5j9I4bjja422rCIp37y7vNbvTflpsRQVcJC70rQgLAQQyIJAc+tvFkLkEQgggICvBajDvp5eBocAAjkgoLUO08BSmjzNTZg9Ex+V8n8+YI+u5RU/keKzL9hvtJc+UiErNyXs3zdbCM1WQj4IIIBAvgo0t/7mqxvjRgABBJwSoA47Jcl9EEAAgaYJaK3DNLCaNp+uf6u5CVP1xsuy6/Zb7DiLzrpAWl35k/3i/sOLVfLGwpj9+5cdWyDnHRVxfXw8AAEEENAq0Nz6q3VcxIUAAgjkigB1OFdmijgRQMCvAlrrMA0spRnX3ISJzp8jO667wh6d2T5othF+9fPU+9XyyNs1byL8Wr+Q/PosDnJXmhaEhQACWRBobv3NQog8AgEEEPC1AHXY19PL4BBAIAcEtNZhGlhKk6e5CZPYsF62XvRNe3SRwwZK278+st9oZyyPy02Tag5yP7BtUJ74QZFSFcJCAAEE3Bdobv11P0KegAACCPhbgDrs7/lldAggoF9Aax2mgaU0d5qdMPG4bP76Ufbogp06S+nEmkPd9/1gw86kXHhf7YPcp97YUqkKYSGAAALuCzS7/rofIk9AAAEEfC1AHfb19DI4BBDIAQGtdZgGltLkcSJhtp5zkiS2b0uNMBCUDs++LIG27fYb8Xn3lsvmsqT9+w9eUiR9DggqlSEsBBBAwF0BJ+qvuxFydwQQQMDfAtRhf88vo0MAAf0CWuswDSylueNEwuz4yWUSXTjfHmG7+x+T8CH99xvxL5+tlA+Wxe3fv/aUQjl1cFipDGEhgAAC7go4UX/djZC7I4AAAv4WoA77e34ZHQII6BfQWodpYCnNHScSZtcffy1Vr//PHmHJb+6UgqPH7Tfif7xdLRPfrznI/ZTBYbnulEKlMoSFAAIIuCvgRP11N0LujgACCPhbgDrs7/lldAggoF9Aax2mgaU0d5xImD2PPSzljz1sj7DVVT+Vom+eu9+Ipy6KyW0vVNm/36tTUB6+lIPclaYGYSGAgMsCTtRfl0Pk9ggggICvBajDvp5eBocAAjkgoLUO08BSmjxOJEzFKy/K7j/9zh5h8XnfkZaXXrXfiD/blJDLHqmwfz8cFHn1Bg5yV5oahIUAAi4LOFF/XQ6R2yOAAAK+FqAO+3p6GRwCCOSAgNY6TANLafI4kTDROR/Kjp/VNKwKjz9J2vziN/uNOJkUOe1Pe6SyZhehPHVVsXRqE1CqQ1gIIICAewJO1F/3ouPOCCCAgP8FqMP+n2NGiAACugW01mEaWErzxomEia9dLdsmnGOPMDJwqLS96+9pR3ztE5Uyf03NQe63fKtQxvbnIHel6UFYCCDgooAT9dfF8Lg1Aggg4HsB6rDvp5gBIoCAcgGtdZgGltLEcSRhqqpk86lfs0cYOqirtP9//0474nterZYXZtcswTrvqIhcdmyBUh3CQgABBNwTcKT+uhced0YAAQR8L0Ad9v0UM0AEEFAuoLUO08BSmjhOJcyWM8dLsmyXNcpAQYGUTnpZAq1a7zfq/86JyV9eqTnIfVD3kNx1YQulOoSFAAIIuCfgVP11L0LujAACCPhbgDrs7/lldAggoF9Aax2mgaU0d5xKmB1XTZDoJ4vsUbZ7eKKEe/bZb9QLP0/Ijx+rOci9VaHIC9dxkLvS9CAsBBBwUcCp+utiiNwaAQQQ8LUAddjX08vgEEAgBwS01mEaWEqTx6mE2XXbL6XqzdfsUZbc9hcpOPLo/UZdVpmUb95VXuv3p/y0pRSxi1BphhAWAgi4JeBU/XUrPu6LAAII+F2AOuz3GWZ8CCCgXUBrHaaBpTRznEqYPY8+IOVPPmqPstU1v5CiU89MO+rv/6NClm9M2D/70wUtZEiPkFIhwkIAAQTcEXCq/roTHXdFAAEE/C9AHfb/HDNCBBDQLaC1DtPAUpo3TiVMxZTnZfdfbrdHWXzRJdLye99PO+rb/1slry+I2T+79JgCOf/oiFIhwkIAAQTcEXCq/roTHXdFAAEE/C9AHfb/HDNCBBDQLaC1DtPAUpo3TiVM1czpsuuma+xRtjjpdGn905vTjvqZGVF56M1q+2df6xeWX59VqFSIsBBAAAF3BJyqv+5Ex10RQAAB/wtQh/0/x4wQAQR0C2itwzSwlOaNUwkTX7VCtl16vj3KgmEjpeSP96Yd9YzlMblpUs2bCDu2DsjTVxcrFSIsBBBAwB0Bp+qvO9FxVwQQQMD/AtRh/88xI0QAAd0CWuswDSyleeNUwiT37JYtZxxnjzLUrYe0/+ektKPeuDMpF9xX+yD3qTfyJkKlKUJYCCDgkoBT9del8LgtAggg4HsB6rDvp5gBIoCAcgGtdZgGltLEcTJhtnzjGEmWpxpTgeKWUvrsyxIobJF25Bc/UCHrt9cc5P7QJUXS+4CgUiXCQgABBJwXcLL+Oh8dd0QAAQT8L0Ad9v8cM0IEENAtoLUO08BSmjdOJsz2Ky6W2PKl9kjbPfqshLt2TzvyXz1XJdM/rTnI/ZqTC+W0IWGlSoSFAAIIOC/gZP11PjruiAACCPhfgDrs/zlmhAggoFtAax2mgaU0b5xMmF2/uUGq3n3THmnbO++TyJARaUf+j7erZeL7UftnJw8Ky09P5SB3pWlCWAgg4IKAk/XXhfC4JQIIIOB7Aeqw76eYASKAgHIBrXWYBpbSxHEyYXY/dK9UTHrcHmmbn90ihSeemnbkby6Kye9fqDnIvWfHgDxyGQe5K00TwkIAARcEnKy/LoTHLRFAAAHfC1CHfT/FDBABBJQLaK3DNLCUJo6TCVMx+VnZ/bc77ZG2nHCFFF/4f2lHvnJTQi59pKLWzzjIXWmSEBYCCLgi4GT9dSVAbooAAgj4XIA67PMJZngIIKBeQGsdpoGlNHWcTJiq99+RXb+63h5p0WnfklY/uSHtyJMicvZfymVHufm71GfiD4vkgBIOcleaKoSFAAIOCzhZfx0OjdshgAACeSFAHc6LaWaQCCCgWEBrHaaBpTRpnEyY6LJPZMeV37FHWjBytJT8/u46R37tExUyf03Nmwhv+VYLGds/pFSKsBBAAAFnBZysv85Gxt0QQACB/BCgDufHPDNKBBDQK6C1DtPAUpozTiZMcucO2XLWifZIw737SrsHn6xz5Pe+ViWTZ9W8ifDboyJy+XEFSqUICwEEEHBWwMn662xk3A0BBBDIDwHqcH7MM6NEAAG9AlrrMA0spTnjdMJsOWWMJKurrdEG2pRIh2dfEQmlX1U1ZW5M7n655iD3Qd1CctdFLZRKERYCCCDgrIDT9dfZ6LgbAggg4H8B6rD/55gRIoCAbgGtdZgGltK8cTphtl92vsRWrrBH2/6JyRLq3CXt6Bd+npAfP1ZzkHthROR/17dUKkVYCCCAgLMCTtdfZ6PjbggggID/BajD/p9jRogAAroFtNZhGlhK88bphNn5q+ul+v137NG2vfshiRwxOO3o91SJnHn3HonXHIMl//1psRQXBJRqERYCCCDgnIDT9de5yLgTAgggkB8C1OH8mGdGiQACegW01mEaWEpzxumE2f3A3VLx76fs0ba58XdSeFzNuVhfZbjinxWybENNB+vOC1rI0B4c5K40XQgLAQQcFHC6/joYGrdCAAEE8kKAOpwX08wgEUBAsYDWOkwDS2nSOJ0w5c9NlD1//4s92paXXSXF3655M+FXGf743yp5bUHNQe6XHlsg5x8VUapFWAgggIBzAk7XX+ci404IIIBAfghQh/NjnhklAgjoFdBah2lgKc0ZpxOm6t03ZddvbrBHW/TNc6XVVT+tc/TPzIjKQ2+mDn03nzH9wnLrWYVKtQgLAQQQcE7A6frrXGTcCQEEEMgPAepwfswzo0QAAb0CWuswDSylOeN0wkSXLJQdV/+fPdrCMcdIm1/fUefoP1wRl188U2n/vEPrgDxzdbFSLcJCAAEEnBNwuv46Fxl3QgABBPJDgDqcH/PMKBFAQK+A1jpMA0tpzjidMPGtm2Xbt0+1RxvuN0Da3fevOke/aWdCzr+v5k2E5sKpN/ImQqXpQlgIIOCggNP118HQuBUCCCCQFwLU4byYZgaJAAKKBbTWYRpYSpPGjYTZfOIokUTqYPZg+w5SOul/9Y7+Ow+Uy7rtSfuaBy8pkj4HBJWKERYCCCDgjIAb9deZyLgLAgggkB8C1OH8mGdGiQACegW01mEaWEpzxo2E2T7hHImtXW2PuPSZlyRY2rFOgV89VyXTP605yP2akwvktCEc5K40ZQgLAQQcEnCj/joUGrdBAAEE8kKAOpwX08wgEUBAsYDWOkwDS2nSuJEwO2+8Rqo/nG6PuO29/5TIoYfXKfDou1F5YlrNQe4nDwrLT0/lIHelKUNYCCDgkIAb9deh0LgNAgggkBcC1OG8mGYGiQACigW01mEaWEqTxo2E2X3vnVLxwrP2iNvccrsUfu24OgXeWhyT302uqvXzI7qGZMK4iAzqFlIqR1gIIIBA8wTcqL/Ni4hvI4AAAvklQB3Or/lmtAggoE9Aax2mgaUvV6yI3EiY8qcfkz2P/M0ecasrr5Gis86vU2Dl5oRc+nDtg9z3XXzuyIhMGFcgBWGlgISFAAIINFHAjfrbxFD4GgIIIJCXAtThvJx2Bo0AAooEtNZhGliKkuTLobiRMJVvviplt91sP6b4nAul5fd/XK/AA29Uy3MfRtNe0600aK3GGtufLpbSNCIsBBBogoAb9bcJYfAVBBBAIG8FqMN5O/UMHAEElAhorcM0sJQkyFfDcCNhogvny46fXGY/qnDceGlz820NCixeF5cH3oiK+Wu6z4lHhGXC2Ih0KuENhQ1icgECCKgXcKP+qh80ASKAAAKKBKjDiiaDUBBAIC8FtNZhGlhK09GNhIlv/EK2XXiGPeLI4YNZ9r81AAAgAElEQVSk7V8ezljArMQyK7LSfdoUBeT/xhXI6UNZjZUxKBcigIBKATfqr8qBEhQCCCCgVIA6rHRiCAsBBPJGQGsdpoGlNAXdSJhkIiFbThxljzh0wIHS/skXGiWweVdSHphaLe8siaX93sjeIfne2IgcciCHvDcKlosRQECNgBv1V83gCAQBBBDIAQHqcA5MEiEigICvBbTWYRpYStPOrYTZdvGZEv9iXWrUwaB0ePYVCZS0bbSCaWCZ1Viby5Jpv/u9sQVy8ZhIo+/LFxBAAAGvBdyqv16Pi+cjgAACuSJAHc6VmSJOBBDwq4DWOkwDS2nGuZUwO35+tURnz7RH3e7vj0u4T78mKVTHRP7xdt2HvPc7MCgTxhbIiN6sxmoSMF9CAAFPBNyqv54MhocigAACOShAHc7BSSNkBBDwlYDWOkwDS2mauZUwZXfdJpX/m2yPuuS3f5aCo77WLIVFnyfk71Or6zzk/czhEbloTETaFgea9Ry+jAACCGRDwK36m43YeQYCCCDgBwHqsB9mkTEggEAuC2itwzSwlGaVWwlT/uQ/Zc+jf7dH3epHP5Oib5ztiEJ9h7x3LgmI2VZ4whEc8u4INjdBAAHXBNyqv64FzI0RQAABnwlQh302oQwHAQRyTkBrHaaBpTSV3EqYytdekrI7brVHXXz+96TlJT9wTGHdtqT84526D3k/dkDYOhure4egY8/kRggggICTAm7VXydj5F4IIICAnwWow36eXcaGAAK5IKC1DtPAUpo9biVM9dxZsvP6moZV4fiTpc0NNQ0tpzjeWhyTB6emP+S9RUSs1VjnjOSQd6e8uQ8CCDgn4Fb9dS5C7oQAAgj4W4A67O/5ZXQIIKBfQGsdpoGlNHfcSpj4+s9l23e+ZY86MmiYtP3zA64o7K5MyuPTomK2Fqb7DO0Rss7GGtSNQ95dmQBuigACTRJwq/42KRi+hAACCOShAHU4DyedISOAgCoBrXWYBpaqNKkJxq2ESUarZcvJY+wHhQ7qKu3/379dVZi7OiH/fLvuQ97PPyoiF4yOSHEBh7y7OhHcHAEEMhJwq/5m9HAuQgABBBAQ6jBJgAACCHgroLUO08DyNi/qfLqbCbPt/NMlvnmj9exAYaGUPvuKBIpbui7xzIyoPPRmddrn9OoUlIvHFMjY/qzGcn0ieAACCNQr4Gb9hR4BBBBAoGEB6nDDRlyBAAIIuCmgtQ7TwHJz1ptxbzcTZsd1V0p0/mw7unaPPC3hHr2aEW3mX125OWFtK3xnSSztl04eFJYLR0fkwLYc8p65KlcigICTAm7WXyfj5F4IIICAXwWow36dWcaFAAK5IqC1DtPAUppBbiZM2Z2/kcpXp9gjL7n9HikYPiqrEq9+HJVH34nK5rLkfs8tbRWQi8YUyDeGhrMaEw9DAAEEjICb9RdhBBBAAIGGBajDDRtxBQIIIOCmgNY6TAPLzVlvxr3dTJg9/3pQyp/4hx1dq2tvkqJTzmhGtE376rbdSZn4flT+Myv9Ie9H9w1ZZ2Md2oVthU0T5lsIINAUATfrb1Pi4TsIIIBAvglQh/NtxhkvAghoE9Bah2lgacuUvfG4mTCV/3tByu76vT3y4u9cJi2/c5lnEjNXxOWJaVFZvC6+XwyhoFhnY11wdETM3/NBAAEE3BZws/66HTv3RwABBPwgQB32wywyBgQQyGUBrXWYBpbSrHIzYapnzZCdN/zIHnnRyWdIq+tu8lQikRB58v1q+de76VdjDTgoZJ2NNaoPq7E8nSgejkAeCLhZf/OAjyEigAACzRagDjebkBsggAACzRLQWodpYDVrWt37spsJE1u9UrZf8m07+ILhI6Xk9nvdG0wj7rz0i4Q8OT0q0z9Nf8j7GcPCctHoAmnfKtCIu3IpAgggkLmAm/U38yi4EgEEEMhfAepw/s49I0cAAR0CWuswDSwd+bFfFG4mTLKiQracPs5+Zqh7T2n/j2dUSfx3TtRqZKU75P2gdkE576iwnDI4oipmgkEAAX8IuFl//SHEKBBAAAF3BajD7vpydwQQQKAhAa11mAZWQzPn0c/dTpit554siW1brdEFWraS0mdfkUBBgUejTf/YDTsTMnF6VF6al3411sg+ITl3ZEQGd2dboaqJIxgEclzA7fqb4zyEjwACCLguQB12nZgHIIAAAvUKaK3DNLCUJq7bCbPjx5dJdNF8e/Tt/9+/JXRQV5Ua7y2Ny5PTq2XZhkTa+M4cHpZzR0WkUxtOeVc5gQSFQI4JuF1/c4yDcBFAAIGsC1CHs07OAxFAAIFaAlrrMA0spYnqdsLsuu1mqXrzVXv0bf/0gEQGD1OqIVIZTVpbCie+n/6Q945tAtZqrG+NYFuh2kkkMARyRMDt+psjDISJAAIIeCZAHfaMngcjgAACloDWOkwDS2mCup0we/5xn5Q/9f/s0be54ddSOP4UpRo1YS36PC6TZkZl2tJ42lgHdQvKuaMKeFuh+pkkQAT0Crhdf/WOnMgQQAABHQLUYR3zQBQIIJC/AlrrMA0spTnpdsJUvPic7L7nDnv0Lf/vSim+YIJSjf3Den1BzGpkfbYp/bbCkwelthV2K2VbYc5MKoEioETA7fqrZJiEgQACCKgVoA6rnRoCQwCBPBHQWodpYClNQLcTpnrGNNn5y2vt0Rd94yxp9aOfK9VIH1ZFddJqYk2aEZXKNDsLWxelthWaRlaYPlZOzS3BIuClgNv118ux8WwEEEAgFwSow7kwS8SIAAJ+FtBah2lgKc06txMmtmKZbP/+hfboC0aNkZLf3aVUo/6wVmxMWI2sNxamf1thvwPNtsKIHHNoOCfHR9AIIJBdAbfrb3ZHw9MQQACB3BOgDufenBExAgj4S0BrHaaBpTTP3E6YRNku2XrmeHv04d6HSLsHn1CqkVlY7y2NWauxFq9Lv63w2AGpbYWHdGY5VmaiXIVAfgq4XX/zU5VRI4AAApkLUIczt+JKBBBAwA0BrXWYBpYbs+3APbORMFvOHC/Jsl1WtIGSttLhuVdEArnd3Ekmxd5WuKM8ud9MREJiNbHM1sJWLQIOzBS3QAABvwlko/76zYzxIIAAAk4KUIed1OReCCCAQOMFtNZhGliNn8usfCMbCbP9qgkS+2SRPZ7SiS9KsFPnrIzP7Yes256wVmNNmZt+W2H3DqlthScNZFuh23PB/RHINYFs1N9cMyFeBBBAIJsC1OFsavMsBBBAYH8BrXWYBpbSbM1Gwuz67S+k6p2ptkDbvzwskcMHKRVpWlgffRaXSTOqZc6q9NsKj+obslZjDewWatoD+BYCCPhOIBv113doDAgBBBBwUIA67CAmt0IAAQSaIKC1DtPAasJkZuMr2UiY3X//i1Q8N9EeTptf/l4KjzkhG8PL+jNenBOzthZ+sT19I+usI1PbCju0Zlth1ieHByKgTCAb9VfZkAkHAQQQUCVAHVY1HQSDAAJ5KKC1DtPAUpqM2UiYiueflt3317x5sOXlP5Licy9SKtL8sLbtSVrbCp+dGU17swNKglYT65vD2VbYfG3ugEDuCmSj/uauDpEjgAAC7gtQh9035gkIIIBAfQJa6zANLKV5m42EqXrvLdl1689tgaJvnSetfnCtUhHnwlr4eep8rOmfpj8fa0iP1LbCI3uzrdA5de6EQO4IZKP+5o4GkSKAAALZF6AOZ9+cJyKAAAJfFtBah2lgKc3TbCRM7NMlsv0H37UFCsYcKyW//qNSEefDem1Balvhyk3ptxWeOiS1rfDg9mwrdF6fOyKgVyAb9Vfv6IkMAQQQ8F6AOuz9HBABAgjkt4DWOkwDS2leZiNhEtu3ydZzTrIFIv0Pk7Z/e1SpiDthlVeLtRrLNLKqosn9HlJSHLCaWOaNhUH6WO5MAndFQJlANuqvsiETDgIIIKBKgDqsajoIBgEE8lBAax2mgaU0GbOVMFtOP0aSFeWWQrC0o5Q+85JSEXfDWr4xYTWxpi5Mv62wf5fU+VjjDuV8LHdngrsj4L1Atuqv9yMlAgQQQECnAHVY57wQFQII5I+A1jpMA0tpDmYrYbZfcbHEli+1FUonvSzB9qVKVdwP671P4lYja/G6eNqHHTcgZK3G6tuZ87Hcnw2egIA3Atmqv96MjqcigAAC+gWow/rniAgRQMDfAlrrMA0spXmXrYTZdcv1UjX9HVuh7X3/kki/AUpVshNWMilWE8tsLdxRvv+2woKw2NsKWxayrzA7s8JTEMieQLbqb/ZGxJMQQACB3BKgDufWfBEtAgj4T0BrHaaBpTTXspUwu//2J6mYPMlWKPn1HVIw5hilKtkNa9221LbCKXPTbyvs0SForcb6+kC2FWZ3ZngaAu4KZKv+ujsK7o4AAgjkrgB1OHfnjsgRQMAfAlrrMA0spfmVrYQpn/S47HnoXluh1Q+vk6Izv61UxZuwPvosbq3GmrMq/bbCo/qG5FsjIjK0B9sKvZkhnoqAswLZqr/ORs3dEEAAAf8IUIf9M5eMBAEEclNAax2mgaU0n7KVMFVvvy67fneTrVB87sXS8vKrlap4G9YLs1PbCjfs3H9boYnMrMQ6c7g5HyvobaA8HQEEmiWQrfrbrCD5MgIIIOBjAeqwjyeXoSGAQE4IaK3DNLCUpk+2Eia66GPZ8eNLbYXCY0+UNjf9TqmK92FtLUta2wqf+zCaNphwUOSbwyPWiqwDSjgfy/sZIwIEGi+Qrfrb+Mj4BgIIIJAfAtTh/JhnRokAAnoFtNZhGlhKcyZbCZPYvEm2nn+arRA5fLC0/ctDSlX0hLVgbWpb4fvL0m8rbNcyYDWxvjk8LMUFNLL0zByRINCwQLbqb8ORcAUCCCCQnwLU4fycd0aNAAJ6BLTWYRpYenKkViTZTJjNp4wRqa62nh/qfKC0f+IFpSr6wnp7SUz+81FUFn6eSBtc9w5BOXN4WE4fGtEXPBEhgEBagWzWX6YAAQQQQGB/AeowWYEAAgh4K6C1DtPA8jYv6nx6NhNm26XnS3zVilQsoZB0eO5VCbRuo1RGZ1hT5katRtaqLenPxzq8a1C+NbxAxh3KQe86Z5CoEKgRyGb9xR0BBBBAgAYWOYAAAghoE9D652EaWNoyZW882UyYnTdeI9UfTrcl2j34pIR791UqozesymhS/vNRTP4zKypbd6dvZI0+JGxtK+SNhXrnkcgQyGb9RRsBBBBAgAYWOYAAAghoE9D652EaWNoyxYMG1u6/3i4V/33elij5/d1SMHK0Uhn9YW0uM42sqLwwOyamqZXuc9LAsHVGVu8DeGOh/hklwnwT0Pof7HybB8aLAAL5K0Adzt+5Z+QIIKBDQGsdpoGlIz/2iyKbCVM+8VHZ888H7Bha/fgGKTr9W0plcieslZsS1mqsl+bF0gYdDonVxDpzeEQ6teGg99yZWSL1u0A266/fLRkfAggg0BQB6nBT1PgOAggg4JyA1jpMA8u5OXb0TtlMmMrX/ydlf/y1HX/xhROk5YQrHR1PPt/s4zVxq5H17ifp31hY2iog3xwesZpZLTjrPZ9ThbErEchm/VUyZMJAAAEEVAlQh1VNB8EggEAeCmitwzSwlCZjNhMm+vEc2XHtFbZE4QmnSJuf1zS0lBLlXFjTP43J5FlRmbMq/RsLe5g3Fo6IyGlDwjk3NgJGwE8C2ay/fnJjLAgggIBTAtRhpyS5DwIIINA0Aa11mAZW0+bT9W9lM2HiX6yTbRefaY8pMmS4tL3zftfHmK8PePXjmEyeHZNPv0i/Imtgt5CcOTwsY/vTyMrXHGHc3gpks/56O1KejgACCOgUoA7rnBeiQgCB/BHQWodpYCnNwawmTDwum08eLZJIrQwKHdxN2v/rOaUy/ggrnhBrW+HkWTH5Ykf6FVmjDwnJt0YUyODuHPTuj1lnFLkikNX6mysoxIkAAghkUYA6nEVsHoUAAgikEdBah2lgKU3XbCfMtgnnSHztaksjUNhCSp97VQJFRUp1/BPWjvKkta3QNLLKKtO/sfDkwRE5c1iYNxb6Z9oZiXKBbNdf5RyEhwACCGRdgDqcdXIeiAACCNQS0FqHaWApTdRsJ8zOn18t1bNn2hrt/vmMhLv1VKrjv7A+35aQ/3wUtbYWpvsUhAPWtkJzRlbH1ryx0H8ZwIg0CWS7/moaO7EggAACGgSowxpmgRgQQCCfBbTWYV82sB588EG54oqaQ8m/mnhf//rX5cknn5TS0tJaP1q1apXce++98tJLL8nSpUtlyJAhcu6558oll1wiHTt2TJu/VVVVMmXKFHnkkUdk+vTpEolE5Pjjj5crr7xSxo0bJ8Fg07Z/ZTthyv70O6l85UV7jCV/vFcKho3M539nPRn7kvVxq5E1dVHdbyw0bys8c3hECnljoSdzxEP9L5Dt+ut/UUaIAAIINE6AOtw4L65GAAEEnBbQWod918Cqrq6WG264Qe6+++465zBdA2vevHlW02vmzJnSr18/6dq1qyxbtkxWr14tJ554ovztb3+Tvn371rqnaV7dcccd8qtf/Upat24tgwcPlmg0KjNmzLD++bbbbrPuGQ43/jDubCdM+WMPy57HHrbH1+qnv5Sik77h9L8H3C9DgY9WxK3VWDOWp1+R1bNT0GpinTq48bmVYQhchkDeCmS7/uYtNANHAAEE6hCgDpMaCCCAgLcCWuuw7xpYO3fulEsvvVTWr18vEydOlO7duzc485s3b5bvf//78sYbb1iNr+9+97tW02nPnj1y5513yq233ipXXXWV1awq+tK5UE8//bRcfvnlMnbsWLnvvvusZyWTSZk1a5ZcffXVsmHDBmul1+jRoxuM4asXZDthzOorswpr36fldy+X4osvbXTcfMFZgTcXpd5YuOjz9CuyBpk3Fo6IyNf6hZx9MHdDII8Fsl1/85iaoSOAAAJpBajDJAYCCCDgrYDWOuy7Btby5cvlvPPOkwEDBlhNJbMSqqHP888/L2eddZb86Ec/sppUhYWF9ld27dplNaNef/11mTx5shx55JHWz7Zv325tLTSrrb78+/u++Nprr8nZZ58tEyZM2O+eDcVjfp7thDHnX5lzsPZ9ik79prS65sZMQuWaLAi8MDt1PtaaLenfWPi1fmHrjKxB3WlkZWE6eITPBbJdf33OyfAQQACBRgtQhxtNxhcQQAABRwW01mHfNbBMQ8ls+TMrpn77299KKFT//6D/8pZD03Q64YQT9pv4xx57zFqVddddd8k111xj/dxM6Omnny7jx49P2ygzq7ouuOACKS8vz3gl2JcfnO2EMW8gNG8i3PcpGHGUlPzhr47+S8DNmidQXpWU/5g3Fs6Oybbd6d9YeMrgsHxjaET6dm7a2WvNi5BvI+APgWzXX3+oMQoEEEDAOQHqsHOW3AkBBBBoioDWOuy7Bta+ZtOjjz4qBx98sNx+++0ydepU61yr733ve/sdyG5WUl188cWyZs0amTRpkvTv33+/+TWHs48ZM8baZmi2GJpthM8884y10uuWW26xfgUCtd8MV1FRYTW7zIHy06ZNa/Q2wmwnTLKqUracOtYee7hnb2n38FNNyXW+47LAxp2JVCNrVlyi8f0bWSYTTx8akdOGhqV3JxpZLk8Ht/ehQLbrrw8JGRICCCDQLAHqcLP4+DICCCDQbAGtddhXDSxz/pQ5r8r8OuaYY2Tx4sVW48qcZzV//nzZtm2bjBw50loxNWzYMGtSzSHtZqWU+dR1ZpZ5I+G3v/1t6dy5s/32QtPIuvbaa2utyvpqlpgVYOaA9yeeeEIuvPDCRiWRFwmz7eIzJf7FOivOYKvWUvrcKyJhXnXXqInL4sXLNyas1Vgvz4umfWooKHLakLDVzOrZkUZWFqeGR+W4gBf1N8fJCB8BBBBwVIA67CgnN0MAAQQaLaC1DvuqgVVWViY//OEP5fHHH5dTTz1V7rnnHunVq5c1WWallTnfyqzIMj975JFHrIZUuubUV2c33TWZNKcyuaauTPIiYXZed6VUz59th9T+secl1OXgRic7X8iuwLzVcZk8KybvLU3/xsJIqKaR1b0Djazszg5Py0UBL+pvLjoRMwIIIOCWAHXYLVnuiwACCGQmoLUO+6qBZc6duv76661VVffff78ceuihtWZn34HsZpuhaWCZQ9i1N7AySy9nrip95l/Scs5M+2abrrhWKnv2debm3MV1gcWbW8kHa9rK0i2t0j4rEkrIqIN3yKiuO6Rjy2rX4+EBCCCAAAIIIIAAAggggAACuSuwb+ealhH4qoGVCeqTTz4pF110kfzgBz+QP//5z1az66vbA796Hy9XYGUyJqeuafvqi9LmzZft2209b4LsGZJ66yKf3BFYsLG1zFjbVpZtbZk26ELTyOq6Q0Z23S4ditNvP8yd0RIpAggggAACCCCAAAIIIICAGwI0sNxQbcQ9v3ogu9lauO98KtPc6tKly35329fAMofCm+2J7dq1sw5nv+KKK+Tvf/+7dbh7us++LYRPP/201SRrzMeLJXuVU56Xsr/cbofZ8pIfSvH5321M2FyrSODtJXH575yomC2G6T6tWgRSZ2QNiUjntrVfQqBoGISCQNYFvKi/WR8kD0QAAQQUC1CHFU8OoSGAQF4IaK3DvluBVV1dLeZXq1bpt1G9++67Mm7cOPuNgpWVlbyFcO+/gtUzp8vOm66x/4UsOuMcaXX19XnxL6ifB/nGwphMmRuTBWvTN7LaFO1tZA2NSKc2NLL8nAuMLTMBrf/Bzix6rkIAAQRyX4A6nPtzyAgQQCC3BbTWYV81sF588UU544wz5NJLL5W//vWvUlxcvF/W7Fs5ZVZH3XTTTRKNRuWGG24Q81bB1157TU444YQ6v3PXXXfJNdekGjxmQk8//XQZP3689VbD1q1b1/re+vXrrZVdpplW19sN60tpLxImtnK5bL8s9UZG8yk4aqyU/PZPuf1vHtHbAq8tiMmLc6KyZF0irUpJscg3hhZYq7I6tKaRRerkr4AX9Td/tRk5AgggsL8AdZisQAABBLwV0FqHfdXAWrRokZxzzjnWTJttewMHDqw16xs2bLCaW2YV1n/+8x85/vjjrZ8///zzctZZZ8mPfvQj602FhYWF9vf2Hfz++uuvy+TJk+XII1NnQpmth+YQ+BkzZtT6/X1fNM2ws88+WyZMmLDfPTNJRS8SJrlnt2w54zg7vHDf/tLugccyCZdrckjg5fkxa2vh0i/SN7LatwzI6UMjctrQsJi/54NAvgl4UX/zzZjxIoAAAvUJUIfJDwQQQMBbAa112FcNrFgsJrfccovcdtttcuqpp8o999wjvXr1smbeNK9+9rOfWWdYXXXVVVZTqaioyPqZeXuhOcfqjTfesFZimUPeTRNrz549cuedd8qtt95qbznc9519TbLLL79cxo4daz8rmUzKrFmz5Oqrr5Y1a9ZYjTTz88Z+vEqYbeefLvHNG61wAyXtpMO/X21s6FyfIwKmiTVlblyWb0y/tdCswjKrscyqLLM6iw8C+SLgVf3NF1/GiQACCDQkQB1uSIifI4AAAu4KaK3Dvmpg7WtGXXfddVajymzrGzx4sDWz8+bNk7KyMuu8K/P2wY4dO9aa8Q8++ECuvPJKmT9/vvTr10+6du0qy5Yts95SeOKJJ8rf/vY36du3b63vmAaXaZaZX/ueZbYkmlVZ5p/N75uD3sPhcKOzy6uE2fHjSyW66GM73tKnpkiwY6dGx88XckMgnhBrNdZ/58Rk1Zb0K7LMuVjWiqwhYTHnZfFBwO8CXtVfv7syPgQQQCBTAepwplJchwACCLgjoLUO+66BZaavqqpKpkyZIo888oiYtw6az+jRo63tg6eddlqtLYJfnu5Vq1bJvffeKy+99JKYNw8OGTJEzj33XGur4FcbXvu+99VnRSIRa2uiaYaZw+KDwWCTMsqrhCn7/S+l8q3X7Jjb3vMPiQw4oklj4Eu5I1AVS1qrsUwza+3W9I0s86ZC88ZC08gybzDkg4BfBbyqv371ZFwIIIBAYwWow40V43oEEEDAWQGtddiXDSxnp86bu3mVMHseulfKJz1uD7rNzX+QwnGps8L4+F+gvDpprcYyby1cvz19I+ugdkHrfCzTyCouoJHl/6zIvxF6VX/zT5oRI4AAAukFqMNkBgIIIOCtgNY6TAPL27yo8+leJUzF5Emy+281bx5secVPpPjsmjcTKuUiLIcFyir3bS2MyqZdybR371oatJpYZlVWYcThALgdAh4KeFV/PRwyj0YAAQRUCVCHVU0HwSCAQB4KaK3DNLCUJqNXCVP9/juy81fX2yrFZ10gLa/8iVIlwnJbYMeepPx3buqthVt3p29kde8QtM/IioTcjoj7I+C+gFf11/2R8QQEEEAgNwSow7kxT0SJAAL+FdBah2lgKc05rxImtuwT2X7ld2yVwrHHSZtf3a5UibCyJWCaV9Zh73NjYppa6T49O5rD3gusVVmhph39lq3h8BwE6hXwqv4yLQgggAACKQHqMJmAAAIIeCugtQ7TwPI2L+p8ulcJk9ixXbae/XU7rsihh0vbe/+pVImwsi1gthOm3loYFbPNMN2nd6fUGVnmzYWckJXtGeJ5Tgh4VX+diJ17IIAAAn4QoA77YRYZAwII5LKA1jpMA0tpVnmZMFvOOUmS27dZMsEOHaX06ZeUKhGWVwLmgHdz0Ls58N0c/J7u07ezOSMrIicNCkuYFVleTRXPbYKAl/W3CeHyFQQQQMB3AtRh300pA0IAgRwT0FqHaWApTSQvE2bHD78n0aWLbZkOz70qgbbtlEoRlpcCa7cmrNVYU+bGpSpW19bCoNXEOnlQRFoWehktz0YgMwEv629mEXIVAggg4G8B6rC/55fRIYCAfgGtdZgGltLc8TJhdv3651I17S1bpt39j0n4kP5KpQhLg8CqLaaRlTrsPZ5IH9GBbYNy8qCwnDQwJKWtWZKlYd6IIb2Al40SB5wAACAASURBVPWXOUEAAQQQ4AwscgABBBDwWkDrn4dpYHmdGXU838uE2fPA3VL+76fsyEp+c6cUHD1OqRRhaRJYvjFurcYyjay6Pu1aBlKNrEFhOagdjSxN80csKQEv6y9zgAACCCBAHSYHEEAAAa8FtP55mAaW15mhsIFV8dxE2f33v9iRtbrqp1L0zXOVShGWRoHlGxLyyscx61dFHWdkFReInDQoYjWzenWikaVxHvM1Jq3/wc7X+WDcCCCQfwLU4fybc0aMAAK6BLTWYRpYuvLEjsbLhKl6Z6rs+u0v7FiKz/uOtLz0KqVShKVZYN0208iKy8vzo7J9T/ozsoIBsc7HMo2sQw+ikaV5PvMlNi/rb74YM04EEECgPgHqMPmBAAIIeCugtQ7TwPI2L+p8upcJE/tkoWy/6v/s2AqP+7q0ufG3SqUIKxcEtu1OWk0s08wybzCs6zP+cLO1MCJDutPIyoV59WuMXtZfv5oyLgQQQKAxAtThxmhxLQIIIOC8gNY6TAPL+bl25I5eJkxi62bZ+u1T7XFEBg6Rtnc96Mi4uEl+C5RXJa1thS/Pj8lnm+puZI0+JGStyDqqbzi/wRi9JwJe1l9PBsxDEUAAAWUC1GFlE0I4CCCQdwJa6zANLKWp6HXCbDlzvCTLdlk6oQMPkvaP/0epFGHlokAyKXtXZMVk0ed1N7KG90w1so4ZQCMrF+c5V2P2uv7mqhtxI4AAAk4JUIedkuQ+CCCAQNMEtNZhGlhNm0/Xv+V1wmz7/oUSX7EsNc5wWDo896oEWrV2fdw8IP8E3lqcOux91mfxOgd/eNdUI+ukgTSy8i9Dsj9ir+tv9kfMExFAAAFdAtRhXfNBNAggkH8CWuswDSylueh1wuy8+Tqp/uA9W6fdwxMl3LOPUi3C8oPAjOWpw96nLa27kdW3c9A68P2kQWEppJflh2lXOQav669KFIJCAAEEsihAHc4iNo9CAAEE0ghorcM0sJSmq9cJs/ueO6TixedsnZLb/iIFRx6tVIuw/CQwb3VcXpkfk9cXxuocVtf2Aeuwd7Mqq6Q44KfhMxYFAl7XXwUEhIAAAgh4KkAd9pSfhyOAAAKitQ7TwFKanF4nTMXTj8nuR/5m67S65hdSdOqZSrUIy48CS79IWI0ssyorWseirI5tAlYTy6zK6tSGRpYf88CLMXldf70YM89EAAEENAlQhzXNBrEggEA+CmitwzSwlGaj1wlT9earsuu2m22d4osukZbf+75SLcLys8CarUl5eV7UOidrV0Uy7VDbFKUaWWZrYbfSoJ85GFsWBLyuv1kYIo9AAAEEVAtQh1VPD8EhgEAeCGitwzSwlCaf1wkTXTBPdlxzua3T4qTTpfVPaxpaStkIy8cCm3YlrRVZppG1cWf6NxcWhs3WQrMiKyzmvCw+CDRFwOv625SY+Q4CCCDgJwHqsJ9mk7EggEAuCmitwzSwlGaT1wmT2LhBtl74DVunYOiRUnJHzZZCpWyElQcCZRVJeXlvI2v1lvSNLMPw9YGpRtYRXUN5oMIQnRTwuv46ORbuhQACCOSiAHU4F2eNmBFAwE8CWuswDSylWeZ5wiQTsuWM4yRZXm4Jhbv1kHb/nKRUi7DyUSAaS1qrsV75OC6frK/7zYXHHBqyDnwf0YtGVj7mSVPG7Hn9bUrQfAcBBBDwkQB12EeTyVAQQCAnBbTWYRpYStNJQ8Jsu+TbEl+90hIKtCiS0n+/KoHCFkrFCCufBd5YmDrsfd7quldkjeoTkvGHh+XYAeF8pmLsGQhoqL8ZhMklCCCAgG8FqMO+nVoGhgACOSKgtQ7TwFKaQBoSZscNP5LorBm2ULtHn5Vw1+5KxQgLAZFpS1NnZH2wrO4VWeZsLNPIMr/aFvPmQvJmfwEN9Zd5QQABBPJZgDqcz7PP2BFAQIOA1jpMA0tDdqSJQUPClN19m1S+NNmOru2d90lkyAilYoSFQI3A7JVxq5H15qJYnSylrQJ2I6tXJw58J3++lD+zZ1v/MGzYMFgQQAABBDwQ0PDnYA+GzSMRQAABNQJa6zANLDUpUjsQDQlT/sQ/ZM+/HrQDa/OzW6TwxFOVihEWAvsLLF6XsLYWvr4wLubMrLo+1oqsw0IyojfbC8kjEQ31l3lAAAEE8lmAOpzPs8/YEUBAg4DWOkwDS0N2pIlBQ8JUvfaS7LrjVju6lhOukOJzLxaJRJSqERYC6QXWbk3I1EVxeX1hVDbsqLuRNaR76pys8UeEJcyirLxNJw31N2/xGTgCCCAg/B8JJAECCCDgtYDWPw/TwPI6M+p4voaEic6dJTuu/0GtCEOdD5TC8adIixNOkdBBXZXqERYC6QXKq5MydWHMamYtWFv3OVndOgTlhL3nZHVqwzlZ+ZZPGupvvpkzXgQQQODLAtRh8gEBBBDwVkBrHaaB5W1e1Pl0DQkTX7dWtn33rPQxBoJSeMLJUnTCqRIZMlypImEhULeAOej9jYVReXtJ3Y2sVi1qzsk6tAtLsvIlnzTU33yxZpwIIIBAOgHqMHmBAAIIeCugtQ7TwPI2L1Q3sCQalZ2/vFaqZ8+sV8k0sFqYVVnjTxYJhZSKEhYC6QU+3ZCwVmW9vjAmO8vr3l44tn/qzYWjDyHH/Z5LWv+D7Xd3xocAAgjsE6AOkwsIIICAtwJa6zANLG/zQncDa290ic0bpfyZx6Vi8qR6tUJdDpYWJ55qNbKCnbsolSUsBNILbNuTlDcWmO2FMVm+MVEn04CDglYjy2wxLC5ke6Ef80nrf7D9aM2YEEAAgXQC1GHyAgEEEPBWQGsdpoHlbV7kRAPry0FWvPCsVEx6QuIbv6gz9kCkwNpeaFZlRQYOUSpMWAjULfDm4pjVzJq5ou7thZ1LarYXdi1le6Gf8knrf7D9ZMxYEEAAgfoEqMPkBwIIIOCtgNY6TAPL27zIuQbWvoCr534kFc88LtWzZtQrWDB8lBSOP1laHH+SSIDVKkrTjbDqEJi/Jm4f+l4ZTb+9MBISe0XWoO5sL/RDMmn9D7YfbBkDAgggkIkAdTgTJa5BAAEE3BPQWodpYLk35826s9aE+eqg4us/l4r/PGP9qu8T6tbDenOhaWQFO3Vulg1fRiDbAuu2p95eaA59N39f12dkn5DVzDpuQDjbIfI8BwVypf46OGRuhQACCKgSoA6rmg6CQQCBPBTQWodpYClNRq0JUydXdbVUvPpfa1VWfMP6Oi8LFBVbZ2QVjj9JIocNUqpPWAikFzCrsKYuSq3KMquz6vr06RyS8YelmlntWrLyMNfyKefqb64BEy8CCCDQgAB1mBRBAAEEvBXQWodpYHmbF3U+XWvCZMJV/dEH1oqs6g/fr/fygpGjU82sY0/M5LZcg4AqAXM+ljkny5yXVdfHNK9ME8v86nMA52SpmsB6gsnl+psrxsSJAAII1CdAHSY/EEAAAW8FtNZhGlje5oUvG1j7BhVfuVwqXv6vVDz/VL3K4V59pPD4k6TF8SdLsENHpTNCWAikFzBvLDRvLjTNLPMmw7o+xx+WamQd2ZtzsrTnktb/YGt3Iz4EEEDAKQHqsFOS3AcBBBBomoDWOkwDq2nz6fq3tCZMUwaeLNsllVNfkYrnnxZzZlZdn0Cr1tJifKqRFT708KY8iu8g4JnAzvKkvL4wZm0v/HRDos44BnevOSerMOJZuDy4HgE/1V8mGgEEEMhFAepwLs4aMSOAgJ8EtNZhGlhKs0xrwjSXq2raW1L5vxel+sPp9d6q4Ohx1oHvheOOb+4j+T4CWRd4e0ncOvD9g2V1n5N1YNugjO0fkmMODcshB7K9MOuTRANLEzmxIIAAArUE/PrnYKYZAQQQyBUBrXWYBpbSDNKaME5xxT5ZKJVvvCIVkyfVe8tw3/6pRtZxX5dg+1KnHs99EMiKwIK1cfvQ9/LqurcXHt03JMcMCFsNrUiIQ9+zMjk0sLxm5vkIIIBAnQJ+/3MwU48AAghoF9Bah2lgKc0crQnjNFdi8yZre2Hl/ybXu70wWNJOCo//utXMCvcb4HQY3A8BVwU27DDbC6NWM2vt1rq3Fx7UPmCtyDK/enViVZark0IDyytenosAAgg0KJAvfw5uEIILEEAAAY8EtNZhGlgeJURDj9WaMA3F3eSfJ5NSZRpZU18R8xbD+j4FY46VFseeyPbCJmPzRa8EorGkvLk4Lm8ticlHK+reXmji+1q/kIwzzawBYWFNVnZnLO/qb3Z5eRoCCCDQoAB1uEEiLkAAAQRcFdBah2lguTrtTb+51oRp+ogy/2Z03mypnPqyVL78Yr1fCvfoLYXHjJfCceMl1LV75g/gSgQUCCz8PC5vm2bW4pjsKK97e2H3DkFrRda4Q0Ni/p6P+wL5XH/d1+UJCCCAQMMC1OGGjbgCAQQQcFNAax2mgeXmrDfj3loTphlDavRX45+vsVdl1ff2QgkGrUZWi3EnSMHocY1+Dl9AwEsB8/bCt5aYZlZMzJlZdX3MKiyzGsusyjKrs/i4J0D9dc+WOyOAAAKZCFCHM1HiGgQQQMA9Aa11mAaWe3PerDtrTZhmDaqJX05WVtiNrOjHc+u9S7hPP2trobUqq8vBTXwiX0PAG4GPPks1sswWw6po3TGY87H2nZVlzs3i46wA9ddZT+6GAAIINFaAOtxYMa5HAAEEnBXQWodpYDk7z47dTWvCODbAJt6o+sPpUvX2G1L1zhuSrKqq8y6BggIpNCuyTDNr1JgmPo2vIeCNgDn03TSxTDNr+ca6D303byw0by48ZkBIju4b9iZYHz6V+uvDSWVICCCQUwLU4ZyaLoJFAAEfCmitwzSwlCab1oTRwhX/Yl2qkfXuVIkt+6TesMxbC1vsPSsr2KmzliEQBwIZCbz7SUzeXhKXd5bE6r3+kANTq7JMQ+vAtpyVlRFuHRdRf5ujx3cRQACB5gtQh5tvyB0QQACB5ghorcM0sJozqy5+V2vCuDjkJt+66v13rGZW9btTJRmr+3/kB4qKrFVZ5rysguGjmvw8voiAFwIrNyfkrcWpLYbrtte9KqswIvb2wiN7c1ZWU+aK+tsUNb6DAAIIOCdAHXbOkjshgAACTRHQWodpYDVlNrPwHa0Jk4WhN/kR1qHv77xhNbNiK5fXe5/IYQOlcOzxVjMrWNqxyc/kiwhkW6A6JvY5WR+uqPvQdxPXoV2C1qHv5vD3jq05KyvTuaL+ZirFdQgggIA7AtRhd1y5KwIIIJCpgNY6TAMr0xnM8nVaEybLDE1+XPV7b0rl3rOy6rtJoHXr1NsLxx4vBUNHNPl5fBEBLwQWrzOrsswWw5hs252sM4SWhQEZd2jIWpk1rCershqaK+pvQ0L8HAEEEHBXgDrsri93RwABBBoS0FqHaWA1NHMe/VxrwnjE0eTHxlZ9Zq3Kqn5nqsTWrKz3PpGBQ6y3F5rzsgIl7Zr8TL6IQLYFdpYnrSaW2WK4YG39q7KO6BqyVmWN6x+S9q1YlZVurqi/2c5gnocAAgjUFqAOkxEIIICAtwJa6zANLG/zos6na00YpVwNh5VMWFsLK00za9rb9V5vmlf7Dn03TS0+COSSwOyVcXlrSeqsrIrquldltSkKpM7KGhCWQd049P3Lc0z9zaWMJ1YEEPCjAHXYj7PKmBBAIJcEtNZhGlhKs0hrwijlalRYsRXLUmdlvfO6xNd9Xu93zbZCs73QbDM02w35IJArAht2JuTtxXFri+HyjXUf+m7Gc0TXoHytX1i+1i8knUpoZlF/cyXLiRMBBPwqQB3268wyLgQQyBUBrXWYBpbSDNKaMEq5mhRWMlptv72w6oP36r2HOejdHPhuDn43B8DzQSCXBKYtje/dYlj3WzrNeFpEJNXI6h+S0YeEc2mIjsZK/XWUk5shgAACjRagDjeajC8ggAACjgporcM0sBydZudupjVhnBuhrjvFPl1iHfpe/e4bEt/wRb3BFQwflWpmmVVZRUW6BkI0CNQjsHKzWZUVk7eWxGTdtrq3F5pb9OgQtBpZY/qFpc8B+bUqi/rLv0YIIICAtwLUYW/9eToCCCCgtQ7TwFKam1oTRimXY2ElKyusVVnWwe8ffVDvfYOdOluHvheOO14i/Q9zLAZuhIDbArG4WE0ss8VwxvL6V2WZWEb1STWyzBbDVi38f/A79dftDOT+CCCAQP0C1GEyBAEEEPBWQGsdpoHlbV7U+XStCaOUy5WwYksWWquyzFlZiS2b631GZMgIKRxzjPXLbDfkg0CuCJjzsaYtjYnZZmhWaNX3KW0VsBtZQ3qEcmWIjY6T+ttoMr6AAAIIOCpAHXaUk5shgAACjRbQWodpYDV6KrPzBa0Jk53R63pKYndZakXWO1Oles6H9QYXKG5pNbEKRh8jhaPH6RoI0SDQgMD7y+Ly3icxmfZpXMqr6t9iOOCgkLXF0JyZdWBbf63Kov7yrwoCCCDgrQB12Ft/no4AAghorcM0sJTmptaEUcqVtbCiC+ZZK7Kq3pkqie3b6n1uqFsPKRxzrNXQCh9yaNZi5EEINFdgS1lS3tu7Kmve6ni9t4uERL7W32wvTG0xDPigl0X9bW4G8X0EEECgeQLU4eb58W0EEECguQJa6zANrObOrEvf15owLg03526b3LlDKt95Q6ree0uicz9qMP6CYSNTK7OOHifB0g4NXs8FCGgRWLwuYa/KWr+9/i2GXUuDdiPrkANz9+B36q+W7CMOBBDIVwHqcL7OPONGAAEtAlrrMA0sLRnylTi0JoxSLk/Dii1dLFXT35Hq6W9LbPXKemMJtmotBaPHSeFo08wa62ncPByBxgiYg9/3rcoyWwxj8fq3GI7oldpeOKZ/WEpy7GWd1N/GZAbXIoAAAs4LUIedN+WOCCCAQGMEtNZhGliNmcUsXqs1YbJIkJOPqnrfNLLesRpayd1l9Y4h3KOXdVaW+RU5pH9Ojpeg81Ng3faktSpr+qdxWbyu/i2GpnllmlimmWWaWrnwof7mwiwRIwII+FmAOuzn2WVsCCCQCwJa6zANLKXZozVhlHKpCyuxbavVyKqc/pZEZ81sML6ItcUwdV5WsF37Bq/nAgS0CMxdbbYYRq2D37eW1b8qy2wrNOdkmWaW2W6o9UP91TozxIUAAvkiQB3Ol5lmnAggoFVAax2mgaU0Y7QmjFIu1WHFln2yd4vhOxJbubzeWAOtWtuNrIJRY1SPi+AQ+LLAnqrUqizTyPpgWf2rssxB7/saWeYAeHMQvKYP9VfTbBALAgjkowB1OB9nnTEjgIAmAa11mAaWpiz5UixaE0YpV86EVTVjmnVWllmdldi1s964wz37pM7LMm8x7NMvZ8ZIoAis3Fxz8PuKjfUf/H5g20Dq4Pf+IRlwkI5OFvWXHEYAAQS8FaAOe+vP0xFAAAGtdZgGltLc1JowSrlyLqzEzu2ps7KmvS3VH77fYPwFI45KvcVw9DESbNuuweu5AAEtAjOXx+3D38sq699iOKRHSMb0C8uoPiHpXBLwbAjUX8/oeTACCCBgCVCHSQQEEEDAWwGtdZgGlrd5UefTtSaMUq6cDiu2Ypm1Kssc/B5b8Wm9Ywm2Kdm7KutYKRg5OqfHTfD5JbBtT80Wwzkr699iGA6JHNUnJEf1TTWzSoqz28yi/uZXbjJaBBDQJ0Ad1jcnRIQAAvkloLUO08BSmodaE0Ypl2/CMquxTCPLNLQSO7bXO65wrz7WeVkFR4+TcJ9DfGPAQPwv8Mn6hL0q6/Nt9W8xbN1C5KhDwlZDyzSzCsLuN7Oov/7PQUaIAAK6BajDuueH6BBAwP8CWuswDSyluac1YZRy+S6sZNkuqTKrsswWwxnTGhxfwZFHS+HoY6xthoGStg1ezwUIaBBIJEWmLa3ZYlgdq3+L4QElQauJZZpZI3q7d14W9VdDdhADAgjkswB1OJ9nn7EjgIAGAa11mAaWhuxIE4PWhFHK5euwYqtWpM7Lmv62xD79pN6xWlsMR46RglGjrS2GgRZFvrZhcP4R2LAjKdM/jckHy2Iyd3X9q7LMqHt0TDWzzK8jujrbzKL++ievGAkCCOSmAHU4N+eNqBFAwD8CWuswDSylOaY1YZRy5U1Y1bNm7N1i+I4ktm2pv5lV2tFqYhUeNcZqakkwmDdODDS3BZZvSFiNrA9WJGTp+vrPyzIjPbRLUEb1TZ2Z1btT8/Oc+pvb+UP0CCCQ+wLU4dyfQ0aAAAK5LaC1DtPAUppXWhNGKVfehZXcs9tqZFVNe0uq33+3wfGHDjzIamYVjBojBcNHNXg9FyCgRWD+mrjMWB6XD5bFZe3WhldmDe1Rc/h7l3ZNOy+L+qtl9okDAQTyVYA6nK8zz7gRQECLgNY6TANLS4Z8JQ6tCaOUK6/Diq1ZuXeL4TsS+2RRgxbh7j3tbYaRgUMbvJ4LENAisK+RZVZnbd1d/3lZwYBYq7KO3vsmw3YtM29mUX+1zDhxIIBAvgpQh/N15hk3AghoEdBah2lgackQGlhKZyK3woounC/VM6dbB7/HVi5vMPhwn372yqzIoYc3eD0XIKBBoLxaUlsMl5mVWTGpjNYfVctCsbYXWm8y7BuSFpH6m1la/4OtwZ4YEEAAgWwIUIezocwzEEAAgboFtNZhGlhKs1ZrwijlIqw0AtE5H0rVjGlWQyu+bm2DRpEBR9grs8K9D2nwei5AQIPAlrKk3ciauaLh87I6tA5Yzax9B8CnGwP1V8PMEgMCCOSzAHU4n2efsSOAgAYBrXWYBpaG7EgTg9aEUcpFWPUJJBNSPWO61cyKzpwm8S2bG/QqGDx878qs0RLq2qPB67kAAQ0Ca7aYw9/j8v7ymCxc2/B5Wd1K977JsG9IBnWreZMh9VfDbBIDAgjkswB1OJ9nn7EjgIAGAa11mAaWhuyggaV0FvwXVrKywtpeaFZlVX3wniR3lzU4yIIRR9nbDEOduzR4PRcgoEFgyfq9bzJcFpfPNjXczOp3YKqZZVZn7Vo31xrCsGHDNAyFGBBAAIG8E9D6P5zybiIYMAII5K2A1jpMA0tpSmpNGKVchNUEgeTOHfYWw+oZ70myurr+u4TDUmjeZDhyjBSMGi3B9h2a8FS+gkD2BWavTJ2VNWN5Qr7Y0XAzq1f7chnQcbecc2wPObh95oe/Z39kPBEBBBDwpwB/DvbnvDIqBBDIHQGtdZgGltIc0powSrkIq5kC8U0bUoe/fzBNqj+c3uDdAsXFUmgaWaahNWqMBFq1bvA7XICA1wLReOrw931vM9xVUf+bDE28I3qHZUTPoPXXbqU0s7yeQ56PAAL5IcCfg/NjnhklAgjoFdBah2lgKc0ZrQmjlIuwHBSIr12d2mI44z2Jzpvd4J0DJW1rrcwKFLZo8DtcgIDXAjvLk3YjyzS1Yg0vzJKhPUIyvFdIjuwdkp4dg14PgecjgAACvhXgz8G+nVoGhgACOSKgtQ7TwFKaQFoTRikXYbkkEFvxqVR9kDr8PbpkYYNPCXbsZG0xtLYajhotEuB/5DeIxgWeC2zYYd5kGJP3l8dlzsqG32RoAh7YLSgjeoVlRK+Q9O1Mnns+iQSAAAK+EuDPwb6aTgaDAAI5KKC1DtPAUppMWhNGKRdhZUEgtnjB3jOzpklsxbIGnxg6qKtYB8APGymR4SMlEClo8DtcgIDXAis2JeTf76yVJZtayZqdma0mPOzgkNXIMr/6d6GZ5fUc8nwEEMh9Af4cnPtzyAgQQCC3BbTWYRpYSvNKa8Io5SKsLAtUz/1IqmdMF3P4e3zd2gafbq3MGjbKamQVDh/FmVkNinGBlwL76m/LA4fIR5/FZeaKmCxZl8EeQxExbzO0mlm9w3L4wTSzvJxHno0AArkrwJ+Dc3fuiBwBBPwhoLUO08BSml9aE0YpF2F5KFA9Y5pUz5xmrc5KbN7UYCTBNiUSGT7KWplVMHykBEs7NvgdLkAgmwLp6u+nXySsRtZHnyVk0eeZbTPsc4A5/D0kw3uGZHD3UDaHwLMQQACBnBbgz8E5PX0EjwACPhDQWodpYClNLq0Jo5SLsBQIJKsqrVVZ1uHvM6dLYtfOhqMqLLRWZBUMHyWRYSMl1OXghr/DFQi4LNBQ/f10Q0I+WhGXD1fEZOHnma3MMoe+7zsA3hwGzwcBBBBAoG6BhuowdggggAAC7gporcM0sNyd9ybfXWvCNHlAfDGvBJK7y6R61gypnjVTqmfPyGhllgEyK7Iiw0ZJ4YhREurRO6/MGKwegcbU3+UbE/Lh8ph8+FlCFqzNbGVW19KgDO8ZlCN7h2V4r6AEAwE9gycSBBBAQIFAY+qwgnAJAQEEEPCdgNY6TANLaappTRilXISlWCAZrZbo7A9TDa3ZMyW+dnVG0UaOGGyvzIr0Pyyj73ARAk4INLX+mmaWOTPLNLQ+XpvZyqwD2wbsRtaRvcISZnGWE1PIPRBAIMcFmlqHc3zYhI8AAgioEdBah2lgqUmR2oFoTRilXISVQwLRebOtVVlmdVZs2ScZRR7u2z/1RkOzQmvg0Iy+w0UINFXAifr72aaEfGi2GX4Wl/mrM1uZ1akkKCN6mnOzwjKiV1BaRFiZ1dQ55HsIIJDbAk7U4dwWIHoEEEDAWwGtdZgGlrd5UefTtSaMUi7CylGB6JKFEp2TWp0VXTAvo1GEuve03mhomlkFI0aJBHjTW0ZwXJSxgNP1d6VpZpmVWStiMm91ZiuzSlsFUmdm9QpZf23VgmZWxhPIhQggkPMCTtfhnAdhAAgggECWBbTWYRpYWU6ETB+nNWEyjZ/rEGisQGzVCmtVVnT2TOuvkmz4f+iHOndJbTM0zaxhIyVQVNzYx3I9AvsJuFl/V20xZ2bFra2Gc1ZltjKrpCiQepthr5AM6xmS9i1pZpG2CCDgbwE367C/5RgdAggg4IyA1jpMA8uZ+XX8LloTxvGBckME0gjEN6xPrcoyZ2fNniHJ8vIGnYLt2kvB8L3bDIePlGBJuwa/WTXyqwAAIABJREFUwwUIpBPIVv1dvWXv2ww/i8vslZk1swojIsN7mkZW2GpmHdyeZhZZjAAC/hPIVh32nxwjQgABBJwR0FqHaWA5M7+O30Vrwjg+UG6IQAMCiR3b7TcaRufMlMS2rQ2aBYpb1nqjYbBT5wa/wwUI7BPwov6u2WoOgE+90XBWhs0sE+/g7qlVWaapdciBbKclixFAwB8CXtRhf8gxCgQQQMAZAa11mAaWM/Pr+F20JozjA+WGCDRCIFlZYW0v3HcIfOKLdQ1+OxAOS2RYaothZMhwCffs0+B3uCC/Bbyuv2utZlbqAPiPVmS2MsvM2CGdgzLM2mYYliHdaWbldxYzegRyW8DrOpzbekSPAAIINF9Aax2mgdX8uXXlDloTxpXBclMEmijw5WZWfOXyjO4S7n+YRAYPl8KhI6yGFofAZ8SWVxdpqr/rtpkD4BMye2VM5qyMS1Uss6k4qH3QWpU1tEfQWqFVVMBWw8zkuAoBBDQIaKrDGjyIAQEEEMi2gNY6TAMr25mQ4fO0JkyG4XMZAlkXiC6an1qdNWuGxJYszOj5oQMOtJpYpqFVMGS4BEs7ZvQ9LvK3gNb6u21P0mpimcPfzV83lyUzmoh2LQNWE2toj9RWw9LWNLMyguMiBBDwTEBrHfYMhAcjgAACWRbQWodpYGU5ETJ9nNaEyTR+rkPAS4HYik/tZlZ07keZhRIpsJpYppllNbX69s/se1zlO4FcqL+xhNRqZq3Y1PBbO81EFUYC9qos09TqVspWQ98lMANCwAcCuVCHfcDMEBBAAIE6BbTWYRpYSpNWa8Io5SIsBOoUiH2+RqJzPhTTyKqe/aEky/dkpBXu279WQysQKcjoe1yU+wK5WH8/WZ/aZjh3dULmrsr83KxB3cwWw9QbDft3oZmV+9nLCBDwh0Au1mF/yDMKBBBAICWgtQ7TwFKaoVoTRikXYSGQkUBi545UI8s0tOZ8JPEN6zP6ntlaaFZlFexdnWW2HvLxr0Cu19/125MyZ1VM5qxKyJyVMSmrzGyu+hyQOi/LOjurZyizL3EVAggg4IJArtdhF0i4JQIIIJBVAa11mAZWVtMg84dpTZjMR8CVCCgXSCbtZlb1nI8k9umSzAIOBFPNrKEjrIaWORSej78E/FR/d1eZrYY1zax12zM7N6tLu9S5WftWZxWzANFfSc5oEFAu4Kc6rJya8BBAAIG0AlrrMA0spQmrNWGUchEWAs0WiC1faq/MMiu0JJHZmULhnn1qHQQfKCpudizcwFsBP9ffeavjMntl3NpmuGR9ZjnetnhfM8s0tELSgUPgvU1Qno5AHgj4uQ7nwfQxRAQQ8IGA1jpMA0tpcmlNGKVchIWAowLxjV/YZ2aZLYeJHdszun+gpF3q3CyzQmvICAl1OTij73GRLoF8qb+fbTLnZsVl7t6mViyDo7MiIbHfaDi4e0h6H8C5Wbqyl2gQ8IdAvtRhf8wWo0AAAT8KaK3DNLCUZpvWhFHKRVgIuCaQrCj/0rlZsyS2ZmXGz4oMGmY3tCKHDcr4e1zorUA+1t8tZebcrHjq18q4bN2d2VZD08Aa1C0kA7sFZXC3kLQuCng7eTwdAQR8IZCPddgXE8cgEEDANwJa6zANLKUppjVhlHIRFgJZE4gunG9vNYwunJfxc0Nde+xdmTVcIoOHS7B1m4y/y4XZFcj3+lsVS8rcVXvfargqISs3Z7bV0JyTNah7yGpomb8e0pnVWdnNXJ6GgH8E8r0O+2cmGQkCCOSqgNY6TANLaUZpTRilXISFgCcCsdUra201TFZWZBRHoFVriQwcKgWDh1p/Dffpl9H3uCg7AtTf2s6L19U0s+avyWCf4d6v9+wYlIGmmWVWZ3UPSUkxq7Oyk8E8BYHcF6AO5/4cMgIEEMhtAa11mAaW0rzSmjBKuQgLAc8FEtu31WpmxTdtyDimcK8+extawyQ8cKgE25Rk/F0udF6A+lu36efbkmIOgjeNrPmrM99qWBgRGdw9bDWzBnYNyqEHhZyfOO6IAAK+EaAO+2YqGQgCCOSogNY6TANLaUJpTRilXISFgC6BeNxqZlXN/tD6q3nDYaafQHGx1cxKrdAaJuFDDs30q1znkAD1NzPIaDwpC9Ym7WbWgrWZr87qVhqQQfsaWt2CUtqK7YaZqXMVAvkhQB3Oj3lmlAggoFdAax2mgaU0Z7QmjFIuwkJAtUB06eJaq7MaE2y4R6/UNsO9Da1g23aN+TrXNkGA+tsENBH5YkdC5q9OWA2tj9fEZcPOzA6CN2823HdullmhddjBrM5q2gzwLQT8I0Ad9s9cMhIEEMhNAa11mAaW0nzSmjBKuQgLgZwRiG/8QmIL5kn1x3MlumCuxNeuzjj2QIsWtVdn9T8s4+9yYeYC1N/Mreq70jSx5q9JWM0s09SKZ3YWvBzUPpDabtg1dYZWxzacneXMjHAXBHJHgDqcO3NFpAgg4E8BrXWYBpbSfNOaMEq5CAuBnBWImdVZC+ZJ9OO5Uv3xHEnuLst4LOFuPfauzhpibTcMtu+Q8Xe5sG4B6q/z2bF5l1mZlZAFa1MrtNZuzaybFQrWXp11RFdWZzk/O9wRAX0C1GF9c0JECCCQXwJa6zANLKV5qDVhlHIRFgK+EEhWlNuNLLNKK7p4QebjCkesJlZk4JDUKq3DB2X+Xa6sJUD9dT8hFq8z2wxTzSzzqyqa2TMPbBv40nbDkBxQwuqszOS4CoHcEqAO59Z8ES0CCPhPQGsd9mUDa8+ePfLCCy/I448/LtOnT5eysjIZMmSInHvuuXLJJZdIx44d98uwjz/+WM4++2xZtmxZndk3bdo0GT16dK2fV1VVyZQpU+SRRx6xnhWJROT444+XK6+8UsaNGyfBYNMOptWaMP77V5MRIaBXIL5urUQXplZnmVVa8fWfZxxsqMvBErEaWqkD4UOdDsj4u/l+IfU3uxmwozxZq5m1clNmq7MCAbG2GA7uFpLDDjZnZwWlRYSGVnZnj6ch4I4AddgdV+6KAAIIZCqgtQ77roG1ceNGufrqq+XZZ5+V1q1by+DBg6WwsNBqTK1evVoGDRokDzzwgBx11FG15u7FF1+UM844o975/GoDyzSv7rjjDvnVr35lPysajcqMGTOsf77tttvkiiuukHA4nGme2NdpTZhGD4QvIICAYwLRRR+nthsuSJ2flSwvz+zeweDe1VmpZpZZpcWnbgHqr7fZsWxD6uwsszJrwZqElFVmdhh8myKRww8OyeFdTUMrJIcf3LT/A8nb0fN0BBAwAtRh8gABBBDwVkBrHfZVAysWi8ktt9xiNY4uu+wy+f3vf2+vtjKrsu6880659dZb5Rvf+IY8/PDD0qlTJzsr7r77brn22mutlVvm55l8nn76abn88stl7Nixct9990n37t0lmUzKrFmzrCbahg0b5Mknn9xv1VYm99aaMJnEzjUIIOC+QLJsl3UQfGyBOTtrrsQ+XZLxQ4Odu9RqaIU6H5jxd/PhQuqvnlneU5VMNbNWp95s+OmGzFZnmRGYw9/3NbRMM6vPATS09MwskSBQvwB1mAxBAAEEvBXQWod91cAyK6wuuOACicfj8tRTT0nPnj1rzfquXbusxtJjjz0mr732mpxwwgnWzysrK+W6666T119/XZ577jkZOHBgg9myfft2azuiWW01efJkOfLII2t9x9zfbEmcMGGCtUrLrAJrzEdrwjRmDFyLAALZE4ivXbW3oZV6w2Fi04aMH27Oy4ocNkjChx0hBYcPlkCbkoy/68cLqb96Z3XVFtPMqnmz4fY9ma3OMiPqWhqUww4KWiu0hnQPSee2bDfUO9NElu8C1OF8zwDGjwACXgtorcO+amAZ5GuuuUYOO+wwueuuu6SoqGi/ef/tb39rbfl74okn5MILL7R+bppRF198sZhVWmbFVJcuXRrMF/Os008/XcaPH2+tvjJbBr/82bx5s9VMKy8vl4kTJ1qrsxrz0ZowjRkD1yKAgEcCyaS91XDfKq1kdXVGwQQKW0j4sIHWIfAR89dBwyTQhG3QGT1M6UXUX6UT85WwqmKps7PMmw0XrI1bv5KZ97OsFVlmq+HAbkEZ2iMkbYpoaOXGzBNlPghQh/NhlhkjAghoFtBah33VwGooAczKrJtvvln+8Ic/1GpgffLJJ9YB7yNHjpSf/OQn8te//lX+/e9/W7cz52L9+Mc/tlZlBcyJsXs/zzzzjJx33nnWlkXz68s/M5dUVFRYzbQHH3xQ0h3+3lCsWhOmobj5OQII6BNIbN8m5q2G1R/Psc7Oiq2o+2UVX40+2KZkbzNrkESOGCzhAUfoG6DDEVF/HQbN0u027UzIx3ubWQs/T8iqzZlvNzQhmmaWWaE1rGdIhvQISYgdh1maOR6DwP4C1GGyAgEEEPBWQGsdzqsG1sqVK+X8888Xs5XQHPJuVmqZz7vvvmu9MdC8qdCsmCouLrbOzjJbEpcuXWqtrjJnZH33u9+1D2Tfd2aWWellGlXpPulWe2WahloTJtP4uQ4BBPQKxFYut99sGFs4T+JbNmccbKjjATUrtAYPl3CPXhl/N1cupP7mykzVH+eKjXsPgrdWZyWkMdsNC8KpA+EHdQ/J0B5BGXBQyB8ojAKBHBGgDufIRBEmAgj4VkBrHc6bBpbZHvizn/1M7r//frnxxhutw9z3vR3QrJIybws02/zMdsCTTz5ZgsGgmEPhn3/+eet71dXV1qqt4447zkrSTJpTmVxTV8ZrTRjf/hvKwBDIU4FkImGtzooumi/RhalfyfI9GWuEDu6WWqF1xBApGHqkBDvWvBwj45sou5D6q2xCHApn7urUYfD7thvG/3975wIcSXXd/TM9I2klrbQrabXvN7uwBgyLIRtTpOBLgf3FxsSJjQFjJxhj84ghKT/j4MQkcYFduGInPGKMcZUTA8EktomDKymCyyFlyiQf5mWb18K+V/vQ6rVaSavHzHx1bk+PRlrt7kzPnZnb07+umuoZbfftc3/37pmef59zbgkBWm3NCXnrSs9EZp27LiVrFpFuaGlYaAYCcxLADzMxIAABCNSWgKt+OBYClopXujKhvjQlUAWrJUuWmBmRyWRMdJUWfddVCDVCqzAdUFcVfOCBB8xqgx/5yEfknnvukdbWVgSs2v5/4uoQgECFCGTHRmXixedkSgUtI2y9JKUUFkqdcqovaJ3zG9L4tt+QREtrhSytXLOufmFXrsfxa/nI0aw8tyMjL+QErW0HS1CzRGRRW0I2r1Exyy8IryseskEAAvYI4IftsaQlCEAAAmEIuOqH617A6u/vN3WvNPLq0ksvNRFWpRZU1zTCK6+80kRsPfLII7Jhw4aqCVhhJhvnQAACELBFIDl8WOZte12adrwpjTvekMaePSU1PbFmvRxdf6oc3bBJjm44raRzORgC1SLQP9Yorx9qkTf7W2T7QIscHk+VdOnFrROyoWtUNnQekfWdo9LSUJogVtLFOBgCEIAABCAAAQhUicC5555bpSsVd5m6FrC0hpXWp/rhD38oH/jAB0yk1YoVK4ojU3BUX1+fWbFw//79osXbTzvtNBPFpWmH9913n9xwww1zthmkEKropQJYKVugeJZyDsdCAAIQqDSBVF+vzHvzNWna/oY07dwm+rnYLZtKydG1G2R841uMmDWxsrTVWYu9DsdBoFwCu4fmyRv9rbL1UIvsGGyRqUxpEVbL2sZlfceoEbP01dqQLtckzocABCAAAQhAAAJVJ4CAVSXkP//5z+Wmm26SF198UW655Ra5/fbbTTH2uTZNIxweHjb/rrWvZm+9vb1y9dVXi+4DAYtVCKs0kFwGAhBwmsDUtjdk8vn/JxO6uuGvXpTM4EDR9ibmt0njOb8hDW/TdMMtklyxquhzK3mgqyHTlewzbR+fQCYr8tyOtDy3PS2/2J6WNw6UHl21ttuTs1cn5a2r/H3n/NIEMcYHAnEjgB+O24jTXwhAwDUCrvrhuovA0ppVP/3pT+WjH/2oaPqgCldav6qpqWnOOaFRWipOqYD16KOPyqZNm4457qWXXpLLL79cTjnlFPnud78rixYtEh3Qyy67TC655BKTljhbHOvp6TFRW1r8/eGHHy45bdHVCePafyzsgQAE3CIw+fIvZfL5Z2XixV+YOlrZ8fGiDfQWL5WGs99mCsI3vHWzpFbVJkIL/1v0kMXywKFRrZ/li1laR+vAUOmC1qouFbI8OWt10ghaWlOLDQIQmCaAH2Y2QAACEKgtAVf9cN0JWE899ZRcc801RpC6++675aqrrpozqiqYDlrg/eabb5bvfOc7cv/998vHPvaxGUXcdSXCr3zlK6aOlr5uu+02SSaTMjAwINddd50888wz8thjj8mWLVtmzLAnnnjCiF7XXnut3HnnnccV0I43LV2dMLX9b8TVIQCBSBHIZmXyhWdl4rn/Z/aTr/yqJPMTCzuk8SwVtDb7glaVamjhf0saptgfvKc/kxezXtyVluGxbMlMlnckjJAVCFpLFiBolQyRE+qKAH64roaTzkAAAhEk4KofrisBS1P8tB7Vk08+aWpTzV5R8HjzJhCbOjs7TTTVu971LiN6jY+PG1HrC1/4gpx++ukm+mrjxo35ZrS2lUZ3XXjhhXLXXXfJ+vXrRSPAnn32WZO2uGvXLlP0Xf+91M3VCVNqPzgeAhCAQEBAVzjMC1rPPytTO94sCU6iuSUvZpkorTPPLun8Yg/G/xZLiuPmIrCjNyO/3K2vtNkfPFx6hNbSBQk5a40fnXXWKk+Wdxxb3gD6EKhnAvjheh5d+gYBCESBgKt+uK4ErIceekg+/OEPFzUfHnzwQZPip5tGWangdeutt5rIrXPOOUe6urpk69atoimGZ599tnzjG9+Q888/f0bbGr11xx13mJemEG7evFkmJydNVJZ+1r9roXddvbDUzdUJU2o/OB4CEIDA8QhkBwdk4rn/zYta6f09pcFKJGYKWm/dLImmeaW1McfR+N+yEdJAAYH9Q9m8mPXLXWnZ1Ve6oNXdlvCjs3Ki1spOIrSYZPVNAD9c3+NL7yAAAfcJuOqH60bA0lpTn//8581Kg8VshQKWHq+RU1rrStMONYJLhSsVsq644gqTKtjd3T1nsxql9fjjj8sDDzwgTz/9tDQ0NMjFF19sCshfdNFFJ0xfPJGdrk6YYthyDAQgAIEwBNIH9snkL1/IvZ6X9K4dJTeTOnWTX0PrTD/t0FvYUXIb+N+SkXFCCQQGR7LykonO8iO0tu4vXdDqmu8LWmet9ovCr1lEhFYJQ8ChESCAH47AIGEiBCBQ1wRc9cN1I2DV2+xxdcLUG2f6AwEIuEsgMzSYF7NU2Jp6/ZWSjU2uWmuErMaztDD8OeItWXrSNvC/J0XEARYJHJ3Myi93ZXKilp96WOq2sCUXoWWitDxZ142gVSpDjneLAH7YrfHAGghAIH4EXPXDCFiOzkVXJ4yjuDALAhCIAQFd0dCP0Hre3//qBZFMadErSV3pMFcUXgWt5Jp1x5DD/8ZgMjnexSA6y0Rq7cqIilylbG3NCVM7S6O0zliZlLcsR9AqhR/H1p4Afrj2Y4AFEIBAvAm46ocRsBydl65OGEdxYRYEIBBTApO/fnFG2mF2dLQkEl77gpygpRFamyV12umC/y0JIQdXgYCmGQaF4VXU0jTEUjbPEzljRVJOX+HJGSv1lRSN2mKDgKsE8MOujgx2QQACcSHgqh9GwHJ0Bro6YRzFhVkQgAAEDIGpN1+XyZc0QsuP0soM9JdEJtHYKGNrTpHxdRtk9f99tzS85a2if2ODgEsEtBC8FoQPRC0tFF/qtqLTkzOMoKVRWqQdlsqP4ytLgPvgyvKldQhAAAInI+CqH0bAOtnI1ejfXZ0wNcLBZSEAAQiEIpDes2tG2mF6396S20mdcqqkTj9TGk8/S1JvOVOSK1eX3AYnQKCSBA4eno7QUlFrR29pqbVqW0tTIidoqbDlpx42NVTSatqGwPEJcB/M7IAABCBQWwKu+mEErNrOi+Ne3dUJ4yguzIIABCBQFIHMod7pGlpaGH77G0WdV3iQ19YuqdPfKg1vOdMIWiZKq6Wl5HY4AQKVIjA85q90+Os9flH4l/eWLmipbRuWTEdoqai1dCFph5UaM9qdSYD7YGYEBCAAgdoScNUPI2DVdl4gYDnKH7MgAIF4EMgeGZ5RQ2vylV+F6nhq7fq8mKXRWqm1p4Rqh5MgUAkCutbBr/Zm5FdaFH53Wn61JyOj46WnHXa2JvI1tDRCS2tqsUGgEgRc/eFUib7SJgQgAAEXCbjqhxGwXJwtIhQRdnRcMAsCEKhzAlNT8uvvPypN27dK92CfTP76JcmOlVYYXgklmpsl9ZZclFYuWksLxrNBwBUC2w760VlBlNbBw6ULWomEXxw+KAyvglZHK1FaroxxlO1w9YdTlJliOwQgAIFSCLjqhxGwShnFKh7r6oSpIgIuBQEIQKAmBGb736ltbxgha+rll8w+3bMnlF2plat9UUsjtDT9cMNpodrhJAhUgoAKWIWClgpcYbblHVpLy6+hpcLW+sVEaYXhGPdzuA+O+wyg/xCAQK0JuOqHEbBqPTOOc31XJ4yjuDALAhCAgDUCJ/O/urLh1Mu/NGLWZE7UkmyI6JWGRj/t0AhafrSW19llrR80BIFyCGiKoaYampRDfe3NiKYilro1N/pph6cv9+QtK5Kyabkn7c1EaZXKMW7Hn8wPx40H/YUABCBQbQKu+mEErGrPhCKv5+qEKdJ8DoMABCAQWQJh/O9kIGjlIrUy/X2h+p9cumw69dAUiD8zVDucBIFKENBi8IVRWofHShdu1S6N0nrLcl/M2qT7ZZ54BGpVYsgi22YYPxzZzmI4BCAAAQcJuOqHEbAcnCxqkqsTxlFcmAUBCEDAGgEb/jezv8eP0Mq9pt58PZx9iUSuOLwvZqU2nSHJpcvDtcVZELBMYNehzHSU1p609AyEE7TUrNOWBYKWZwSt1YtQtCwPV6Sas+GHI9VhjIUABCDgGAFX/TAClmMTJTDH1QnjKC7MggAEIGCNQCX8b3b86AxBK/3yLyUzOhLKZm9hhxGyGjadkd8n5reFaouTIGCTQP9INrfSYcYUh39tXzp08y1NCT9Ca5lGafnph7oKIls8CFTCD8eDHL2EAAQgYIeAq34YAcvO+FpvxdUJY72jNAgBCEDAMQLV8r/pHW/OFLX27g5NIqkF4nOiViBshW6MEyFgicDElOQErbS8tj8rr/akZWg0fJTW4nYVtfxILVNPa5knjSlLxtKMUwSq5Yed6jTGQAACEHCIgKt+GAHLoUlSaIqrE8ZRXJgFAQhAwBqBWvnfzOBAvii8Fomf+vVLkg1TNTtHYragpSIXGwRqTWDfoC9kvdqTye+nQhSHD/qhqxwaQSsnbLHqYa1H2M71a+WH7VhPKxCAAASiT8BVP4yA5ejccnXCOIoLsyAAAQhYI+CS/5165Ve+qPXqyzL12suS7tkTup+aZliYdqgCl6YjskGg1gTePJCRVwJBa19Gth8Mr2hpRJZGZgUrHmrElkZusUWLgEt+OFrksBYCEICAHQKu+mEELDvja70VVyeM9Y7SIAQgAAHHCLjsfzNHhmXq9Vdk6rVX/P3rr0j6wL7QBLUg/HQ9rdOlYdOZIilyskID5UQrBManZEaU1mv7snJgKLyopbWz8oJWrqaW1thic5eAy37YXWpYBgEIQMAeAVf9MAKWvTG22pKrE8ZqJ2kMAhCAgIMEouZ/M0MDMwQtFbfSfb2hyaY2nJYTtXxBK7l2fei2OBECtggMjGjq4XTa4av7MnLkaPh6Wis7PTl1mScbl/j7U5clpaXRlrW0Uy6BqPnhcvvL+RCAAARcI+CqH0bAcm2m5OxxdcI4iguzIAABCFgjUA/+N9N3SCZf+3Ve2Jp8/RXJDg2GYpSY1yypTacbUatx05lm7y3qDtUWJ0HAJoE9/Spo6WqH/l5ra2XCa1qyoiNhhKwNS/z9qUuTMn+eTYtpq1gC9eCHi+0rx0EAAhBwkYCrfhgBy8XZIiKuThhHcWEWBCAAAWsE6tX/pvfvk6nXX86nIBpRa+RIKG5eZ5eYSK1TTvX3G06V5IpVodriJAjYJOCLWdNF4nf1laFoiciyhYGY5cnGpZ6cutSTtmbSD22O2Vxt1asfrjQ32ocABCBgi4CrfhgBy9YIW27H1QljuZs0BwEIQMA5AnHyv+m9u3NRWr6wNfHayyLj46HGJNHcIqlTNuYFrUDgkgQ/9kMB5SQrBEYnsqI1tApFrUPD5YpanmxYmjARWhtz+wUtzHMrA5ZrJE5+2CY32oIABCBgi4CrfhgBy9YIW27H1QljuZs0BwEIQMA5AnH3v1M7tuULxOvKhxqpJel06HHyo7RykVr6fuNpomIXGwRqRaD/SFZe35+R1/elZet+fZ+WckWtJQs0QssXtYLaWgtbEbXCjnHc/XBYbpwHAQhAwBYBV/0wApatEbbcjqsTxnI3aQ4CEICAcwTwv8cOydSbrxfU09JorVfLGrfk8pX5FMTkho3SsOE08bqoq1UWVE4ui0D/kYxsPZDNi1pb96fl4OHyIrUWtydkYxCltSwpG5ckpHO+V5adcTkZPxyXkaafEICAqwRc9cMIWI7OGFcnjKO4MAsCEICANQL43+JQTm191QhZU2+8KpO6V1Ermynu5DmOSizsMEJWcsOp/l6jtVatCd0eJ0KgXAKDI1nZekAjtTImSkujtQ4MhZ/jas+itoLUQ1Mo3pPO+URqzR4r/HC5s5fzIQABCJRHwFU/jIBV3rhW7GxXJ0zFOkzDEIAABBwhgP8NPxAmUut1FbRekfQbr5WdfphomjdD0AoEroRHFEv4UeLMcggMjfoph0Hq4Rv7s7JvsDxRq6M1Iacs9uSUJZ6s1/1iT9Ytjvccxw+XM0s5FwIQgED5BFz1wwhY5Y9tRVpsEBJEAAAgAElEQVRwdcJUpLM0CgEIQMAhAvhfu4Mx9eZWE6VlorVyUVvZqcmyLpJav8FEaAWCVmr9RvHa2stqk5MhEJbA8JhfU2ur1tXK1dbaN1he+qGXECNiBcLWKUuSsr47IXEpFo8fDjsbOQ8CEICAHQKu+mEELDvja70VVyeM9Y7SIAQgAAHHCOB/Kz8gU9vfkPRWP0Jrcuurkt76qmQnJsq6sLd4qb8K4vqN/v6UUyW5YlVZbXIyBMISOHJUTKSWFop/I1dba+9AeaKW2qIpiIGYpRFb+n51V/2lIOKHw848zoMABCBgh4CrfhgBy874Wm/F1QljvaM0CAEIQMAxAvjf2gyIWf1w6ysytfW1fG2t7NGj5RnTNC8nZqmwdap533DKqSJNTeW1y9kQCEFgdEKMoKU1tYLaWnv6y0s/VDNSnuTTD00Kogpbiz2ZPy+6whZ+OMQE4xQIQAACFgm46ocRsCwOss2mXJ0wNvtIWxCAAARcJID/dWdU0rt2+PW0NFpLxa3XX5Xs0bGyDUytXC1JE63li1r68rqXlN0uDUCgVAJjE1nZdjArbx7MyJsH0vn345PlR2stWaA1tYL6WknzfmVnNGpr4YdLnUkcDwEIQMAuAVf9MAKW3XG21pqrE8ZaB2kIAhCAgKME8L+ODkzOrPTunaaWlgpbGq2V3v6GZA4PlW201tDStEMVs5L5NMSNIolo/OAvGwANOEVgb3/GiFpG3DqQNu8PDJUvajWlNFrLF7P8aC3/fUujW9Fa+GGnpiPGQAACMSTgqh9GwHJ0Mro6YRzFhVkQgAAErBHA/1pDWbWGMn29MrX9TZna9oaY+lr6fvsbIul02Tak1m3IR2n5wtap4i3sKLtdGoBAqQRGxiUvZhUKW1PlT3NZttCvraWph2u7E7J2kSerF9VOvMUPlzo7OB4CEICAXQKu+mEELLvjbK01VyeMtQ7SEAQgAAFHCeB/HR2YEGald++QqW2+mKWRWipypXv2hGhp5ile56Jjamsl16wru10agEAYArv6srItF6UVCFu9w+VHa3meGCFrXbeKWp6sWZSQdd1JWd5R+Wgt/HCYmcA5EIAABOwRcNUPI2DZG2OrLbk6Yax2ksYgAAEIOEgA/+vgoFg0KTt+NBep9aYRtdI7VOB6UzKDA+VdJZXyV0Bcu15Sa9ZLcvVaUVEruXxlee1yNgRCEDg8pqmHGdnWq7W1/Je+z5RfM14aU2KELBW0VNgKBK7F7faELfxwiEHnFAhAAAIWCbjqhxGwLA6yzaZcnTA2+0hbEIAABFwkgP91cVQqb1Omv29G+qFGbWn0lkxNlnfxVIOk1qwzLxW0dO+tXiup1URslQeWs8MQ2J4TtIK9Clv9I+VHa6ktLU2aelggai3yZO1iTzpbSxe28MNhRpdzIAABCNgj4KofRsCyN8ZWW3J1wljtJI1BAAIQcJAA/tfBQamhSVO7d+YitbYZgUvrbKX37i7fokTCF7VWF4haucitRCpVfvu0AIEiCQyO+tFa+lJha+ehrGzvTcvEVJENnOSw9mZf2Fq32I/a0r1+1r8fb8MP22FPKxCAAATCEnDVDyNghR3RCp/n6oSpcLdpHgIQgEDNCeB/az4EzhuQnZjI1dTy62oFxeOz5aYh5nqeXLFqZhpiLnIr0TTPeTYYWD8EegZ8IUsFrR29vri145CdNESlpJFZGqFVWGdLhS2N5MIP1888oicQgEA0CbjqhxGwHJ1Prk4YR3FhFgQgAAFrBPC/1lDGriGto5XesU2mtK7Wjm3599kjw1ZYJJcuOyZiS6O4Eq3zrbRPIxAohsCuQ76Qtf2g7rPmvf7N1qa1tDoah2VZ24RsOWOZrF6UkDWLktLSaOsKtAMBCEAAAicj4Or9MALWyUauRv/u6oSpEQ4uCwEIQKBqBPC/VUMdmwtlDvUaUcsXt3yBS99nj45ZYeB1defSEbVwvBaR19TEteIt7LDSPo1A4GQEtDi8EbU0SqsgDVGjuGxt3W0qZHmyptuT1V2alpg04taJUhFtXZt2IAABCMSNgKv3wwhYjs5EVyeMo7gwCwIQgIA1Avhfayhp6CQE0vt7jJClr8m8wKWF4+0UH/IWLJTkqrWSXLXa7FO6MqK+WBmRuVklAlpH65g0xN6MHDxsT9jqaPWFLRWzjKjV5X/unF968fgqYeEyEIAABJwn4Or9MAKWo1PH1QnjKC7MggAEIGCNAP7XGkoaCkkgvWfXjFTEIGIrZHPHnJZIJsVbtUZSKm6tDvZrJblyjSRaWmxdhnYgcFwCo+OaejizttaOg/ZWRNQLtzUnZI0Rs/xILRW1tN5WdzvCFlMTAhCAwMkIuHo/jIB1spGr0b+7OmFqhIPLQgACEKgaAfxv1VBzoRIJFNbXCkQtFbtsbt6i7pywpZFba8xLI7e87iU2L0NbEJiTwOExX9h66tntcnBknox5XbKz166w1dwovqilaYjdnh+91ZWQ5R0eowIBCEAAAjkCrt4PI2A5OkVdnTCO4sIsCEAAAtYI4H+toaShahCYmsrX1ArSEE1a4v4eq1dPzGuW1Oo14q30BS2TmpiL3pJUyuq1aAwCs/3w8NGs7DqUlZ2H0rKzT99nZOehjBwYspeK2JBM5NIQc6JWrni8iltsEIAABOJGwNX7YQQsR2eiqxPGUVyYBQEIQMAaAfyvNZQ0VEMC2fGjkt69U9K7dohGaU3pXj/v3iHZiQmrlnnLVuRErQJxa9UaishbpRyvxor1w+OT2RmC1s5DWdnVl5HdffZWRVT5yi8c78mKjoSs7PJkZacnKzsSsrAVcSteM5PeQiA+BIr1w9UmgoBVbeJFXs/VCVOk+RwGAQhAILIE8L+RHToML5JA5sB+mdqdE7SMwLVTpnbtlExfb5EtFHdYoq19OlpLUxFXrhZvxSqzJ2qrOIZxPapcP6yrIu7sy8wZtZW2p23J/HkJWdmpLxW1gr0nKzoT0tKIuBXX+Uu/IVAPBMr1w5VigIBVKbJltuvqhCmzW5wOAQhAwHkC+F/nhwgDK0QgOzbqR2zt3pkTuHaZzyp2STpt9arJpct9MUvrbK1cnRe3kstWWL0OjUWTQCX98N7+zKyorYzs6svK2IS9dESlrqsgrlJhK4jc6vRklXkvkvQQt6I5M7EaAvEhUEk/XA5FBKxy6FXwXFcnTAW7TNMQgAAEnCCA/3ViGDDCMQLpnj1GyMrszqUjmqitHZIdHLBraTI5LWZpva2Vq43AlVyxSryuRXavRWvOEqiFHz44lBO2+jKmcHwQwaWF5W1vyxb6qYgqcBWmJS5dgLBlmzXtQQAC4QjUwg8XYykCVjGUanCMqxOmBii4JAQgAIGqEsD/VhU3F4s4gezwcD4d0Re4/HRETUuUrN0f/omWlpyY5YtagbilkVze/LaIk8T8QgIu+eHB0azs6M3Inn59Zf19n//e7gwXSXkyXWMrn5bopyZ2UG+L/yQQgEAVCbjkhwu7jYBVxUlQyqVcnTCl9IFjIQABCESRAP43iqOGzS4SmNq9UzK5SC0tJB+8MgP91s31FnZIcuUaE6llIrZWTaclJhoarV+PBitLICp+2Be1jhW2eodtS1siLU3ipyTmXss6EqKRXMs7POlE3KrshKR1CMSQgKt+GAHL0cno6oRxFBdmQQACELBGAP9rDSUNQWBOAtmRI/7KiAWili9u7ZTs2Jh1askly4yoFRSQNwLX8pWiqycmkknr16PB8glE3Q+PT8m0sGWitXyRa3d/RoYrkJLY1CCyfKFnxCwVtQJhK3ifSpKaWP6spAUIxIuAq34YAcvReejqhHEUF2ZBAAIQsEYA/2sNJQ1BoGQCuhLiscKWH71lOyVRjVNxy1u2XLR4vIpahXtdRZGtNgTq2Q8PjWVlT18uFbFA2NK/TabtR27pCC5uT8iyDl/gWj5L4GpvRtyqzSznqhBwm4CrfhgBy9F54+qEcRQXZkEAAhCwRgD/aw0lDUHAKoH03t05cUtrbBWkJPYetHqdoLHE/DZJLV9hIrX0lcpFbRmRa+nyilyTRn0CcfXDB4YCYcvfa8SWClv7BjMVmxqtTZKL3PKjtwKRS/dLFyJuVQw8DUPAcQKu+mEELEcnjqsTxlFcmAUBCEDAGgH8rzWUNASB6hAYH58jJdEXuTLDhytjg+cZESuI2potcGnBebbwBPDDM9mlMwUpif0Z6RnISM9gVvYNVFbcSiRkVjridJqiRnK1NCFwhZ/lnAkBtwm46ocRsBydN65OGEdxYRYEIAABawTwv9ZQ0hAEak4gOzR4rLjVs1vS+/ZKdnS0YvaZovK5yK3ZqYneou6KXbdeGsYPlzaSKmjtU0FrUMUt3fvvdX/kaGXSEtXChS1+va2lC/3orSUL9LOX3ye90vrB0RCAgDsEXPXDCFjuzJEZlrg6YRzFhVkQgAAErBHA/1pDSUMQcJpAZrBf0vt6jJiV2bfX7NM9ufe9Bypne0PDzHREFbqWLpPkUn/vtbRW7toRaRk/bG+gho+K9PSn/YitAmFr30BG9g9VTtzSHnS3HV/cUrGLDQIQcJeAq34YAcvROePqhHEUF2ZBAAIQsEYA/2sNJQ1BILoEpqZkqmfPtLBlBK6e/OfsUfurJQawvPYFJj3R0xRFs1dxK9ivkERjY3S5Fmk5frhIUGUels1KTtjy0xKDlEQVulTwGh2vnMCl8pVGbi1d4O81cmvpAl/w0n1XGwJXmcPL6RAoi4CrfhgBq6xhrdzJrk6YyvWYliEAAQi4QQD/68Y4YAUEXCaQGeg3YpaKXDMiuDSa61BvRU33Orv8+ltzilzLJeFFP28LP1zRKVR047pioi9qZaVnIO3vTe2tjBw8XDlxSw1sSCZ8cUuLyedSEwNxS4vLL2D1xKLHkQMhEIaAq34YASvMaFbhHFcnTBW6ziUgAAEI1JQA/rem+Lk4BKJPYHIin5qYzglcJj0xl6qYHR+vaB+Ti5dOR20tWWZqceUjuBYvrei1bTWOH7ZFsnLtaGF5k5KYS0XUmlv79TWUlf2DWVHxq5Jbc2MQwTWz7paKXYvbE9KGwFVJ/LQdAwKu+mEELEcnn6sTxlFcmAUBCEDAGgH8rzWUNAQBCMxBINN/KC9mTe3dI5kD+yS9v0cy+/dJ+uD+ijLT6KxjUxP9aC4jcnV2VfT6xTaOHy6WlLvHjU1IXtBScevAkF9YXsUtFblGKpieqFRaGhOyeIEWlvdkcbvk9tOfF7dHP1LR3dHHsnog4KofRsBydHa5OmEcxYVZEIAABKwRwP9aQ0lDEIBAiQSymYxk9vdMC1pG2PI/G5Grv6/EFks8vKFRkouXSLJ7iSQWLc6/9xYvEW/RYjH7tvYSGy39cPxw6cyidsbwmC9kFYpbB4Y0qssXu45OVjaCy0uIidTyBS5/BUWzXxh89qQpFTWq2AsBewRc9cMIWPbG2GpLrk4Yq52kMQhAAAIOEsD/OjgomAQBCBgC2YkJSe/f60drBVFbBSJX5vBQxUkl5jUbYatQ4JotdiXKXEkRP1zxYXT+AgMjheJWNh/BFURyaQpjpbeFrQlZMkPkmhnNtaCFQvOVHgParx0BV/0wAlbt5sQJr+zqhHEUF2ZBAAIQsEYA/2sNJQ1BAAJVJpAZHcmJW7NFLv+z/ns1NhWwNFpLI7nyYlfhexXA5jUf1xT8cDVGKdrX6B3WWlsZU4crn544pO/9AvOZKghc8xo0aktM1NZMoSsXzbWANMVoz7J4W++qH0bAcnReujphHMWFWRCAAASsEcD/WkNJQxCAgGMENELLj9yanaaoEV17TYRXtTZNRSxMTSwUu1450CvphR3ytt98e7XM4Tp1RkAFroMFgpYvbIkRuPQ1WqWprmmJ3e1+WmJ3uwpbnnS3+QLXojaRzvmIXHU29eqmO67eDyNgOTrFXJ0wjuLCLAhAAALWCOB/raGkIQhAIGIEMoP9kuk9KJneA5I+eEAyhw5K5uABSevn3gOS7T0o2XS6ar3yFnaYCC6vO3gtNu+Dv6noJR4CQNUGpI4uNHzUj9zSaK0gasvsh3yRq3+ksjW4ApQpT3LC1hxClwpebayoWEfTLlJdcfV+GAHL0Wnk6oRxFBdmQQACELBGAP9rDSUNQQACdUjArKKo4lavvqbFrkDg0n01N29Rt0lVNNFcKm7l3uf/1rmomuZwrTohMJXORWsZgetYoUv/Vo06XIrTT1UsiOAykVx+BJeJ6GpPmFUX2SBgk4Cr98MIWDZH2WJbrk4Yi12kKQhAAAJOEsD/OjksGAUBCESIQKGYNZfYpSJYtbZEMpmL4PKjt4LaXIWRXN6ChdUyh+vUEYG+I7norSF/RcXZ0Vwj49Xr7Px5It1ts1IVc0JXkMLYkKyePVwp+gRcvR9GwHJ0brk6YRzFhVkQgAAErBHA/1pDSUMQgAAE5iSgaYiajhikJmqaoqYrBmLXxL4e8Y4crhq9RFPTjOit2WmKKnqVu7Ji1TrDhZwhoHW2VNTqPewXlu89rCJXJrf3/z4+VT1z25sT0jU/IV1tCelsDd570jVfa3ElZNF8z+wbU9WziSu5S8DV+2EELEfnjKsTxlFcmAUBCEDAGgH8rzWUNAQBCEAgFAH1w4mpKTl71Yp8Da6gFpdJXczV5coeGQ7VfpiTEi0t4nUuMq/kom5JdHbl3/t/7xJNZ0ToCkM3vucMjeaEreGZwpYKXoeGfQEsnalOPa5gFNrm5UQuFbtaE764paKXfjYvFb0S0tQQ33GLQ89dvR9GwHJ09rk6YRzFhVkQgAAErBHA/1pDSUMQgAAEQhEo1g9nR0dNFNfselymCH1O6MoeHQtlQ9iTEvOafTGra5F4Xd3+vrNLkl3dkjDvF0mya5Ek5reFvQTnxYxA/xE/PTEfwaUrLBZEcx0arq7AFeBvbRLpavPFLI3omiFy6d9b/ciuZupzRXLGFuuHq905BKxqEy/yeq5OmCLN5zAIQAACkSWA/43s0GE4BCBQJwRs+uHs8OF8amIgas3Ya9H5qSrmceXGSNMWE0bMUpErF82VF7l8wUvFr0Rbe52MKt2oFAEN0JqdphhEb/UasSsjg1VaVXGuPrY0+ZFbfpridCRXENEVpC+2NFWKEO2GIWDTD4e5/vHOQcCySdNiW65OGItdpCkIQAACThLA/zo5LBgFAQjEiEC1/XCmv8/U4CpMUwzqcQX7muFvaMiLWSZVMRfRZaK8Orok0dEpyQ593ymSonhRzcbJ8QvrqopadL7vSMbsNapr9l4juQZHaxPNpfh0tcVA6PL3kqvZNR3lpX9va2bFxWpMt2r74WL7hIBVLKkqH+fqhKkyBi4HAQhAoOoE8L9VR84FIQABCMwg4KIf1pUTM32HRMWu9KFeMZ/N3/okm/+3Q6IF6mu1abRWstMXtVTcMiLXQn3f6b83+0W+2OV5tTKT6zpMIJMR6Rs5VuDqG54lfI1kJVsjrUtXU8xHdLX5hefzwleuZpd+XtiK0FXOVHPRD2t/ELDKGdUKnuvqhKlgl2kaAhCAgBME8L9ODANGQAACMSYQZT+cGew3ota04OWLXip+pftywldfn8jkRE1HOLFgoRG7VOAyUVxG+PJFrrwIpuJXZ5dIAiGgpoPl6MX7c0LXoeHMrIgu8T+PZEWFr3SmNh1IeoGwNS14Tdfrmil81cZCt6/qqh9GwHJ03rg6YRzFhVkQgAAErBHA/1pDSUMQgAAEQhGIgx/ODB+WrIno8l/pQ0FEV/A3X/SqdhH6uQbMW9hhxC0jeHUUCF756C4/qstEdrFBYBYBTUucM2XxiApfvtilIthk7YIXTbRWR4sftbWgWaSjVd97srAl4b/P/Vt7s4iu0hiHzVU/jIDl6OxzdcI4iguzIAABCFgjgP+1hpKGIAABCIQigB+expYdHSlIWcyJWgN9ku7vk+xAvx/dNdAnmcGBUKytnpRI5ISsXG2uXDpjEN1lanUFKY7tC6xemsaiT2B4TKO2xERtBfW5THTXyLTIpWLXePXXXJgBV1MYCwWv4P0CFbsCEaxFhbCEtLckpKUxmmPjqh9GwHJ0Prk6YRzFhVkQgAAErBHA/1pDSUMQgAAEQhHAD4fAlsmISV80gpa/V4ErPZDb9x/yP+vfhw+HuIDdUxKpVL4AvZ/CuMiv3RXU6sqlMxrBq3W+3YvTWqQJHDmqBelPLHL1HRE5OlmjIl2z6LY2aQSXL3rNjOjyREWv9nli9ubVnJCmBjeGx1U/jIDlxvw4xgpXJ4yjuDALAhCAgDUC+F9rKGkIAhCAQCgC+OFQ2Io/aWrKj9rKR3AVRHLp3wtFsNGR4tut0JGJxsZc5FaXWXFxumZXrl5XrlaXSW9sbqmQFTQbNQKjE2JSE/30RT+yS+t2mdUYTZSXH9k1OuGG0BXwnSud0QhdzTmRKyd0BeJXQ6oyKY2u+mEELEf/J7o6YRzFhVkQgAAErBHA/1pDSUMQgAAEQhHAD4fCVpGTsuPjM8SubEH6okZ3qQiWHRwwKYzZkSMVsaGURhNN88RbsFC0SL3uvfYFktBX8Nn8Lfj3BeYYSTkS8lJKRznWGgGN1BocFRkcycrQaFYGRrMyOJLJ/21wTD/rv4kMjNS2VtfsTs9OZwyiuLRW1wzRq0D88orUu1z1wwhY1qa+3YZcnTB2e0lrEIAABNwjgP91b0ywCAIQiBcB/HBEx3tqUjIDA5IZyglaOWErPagi16BJccwODfqRX0ODkh0bdaKjXkurSLsvZgWvRLu+n/6b/3lhXgxLeJ4TtmNE9QmMjosMjGZygpYvdg2N+eKWL3JlZWgs6+9HRdIZdyK8gnRGrc2l6YqFqYuB+NWWE792bX1JmhvScu6551Yf8gmuiIDl1HBMG8MXt6MDg1kQgEDdE8D/1v0Q00EIQMBxAvhhxwfIknnZ8aN5YWu2yJXWyC4VuwrFr4kJS1cuv5nE/LZpsSsf7eWLXNLenov+KhTEKFpfPvVotqDF6TWqy0R35UStwdGCCC+N+ApeI+6IXW1NU/IX/+cNBKxoTrvqW80Xd/WZc0UIQAACSgD/yzyAAAQgUFsC+OHa8nf16hqxZaK3NF1xaEDSA/7efJ4j2kvSaae6Mp3WqJFcOZErJ34l2mamOWrao9fW7pT9GFMdApqu6Kcx+sKWil5G4DJ7P8Ir+FzJ+l1LWsfl07+1HQGrOsMe/avwxR39MaQHEIBANAngf6M5blgNAQjUDwH8cP2MZS17khk+nBe2CiO5VPAyKzbm0hp9QWywlqbOfe2ENyON0aQ55lIZg3RGP+XR/7v59/lt7vUDiypGIJv1BS0tRq+iV/B+tvAVCGLpTPGmrOsYk5u27ETAKh5ZvI/kizve40/vIQCB2hHA/9aOPVeGAAQgoATww8yDqhPIZk0k11xCV1C/K10Q6eVCwfo5GSWT06mNbbPqerW1SyL38tr1vR/lpYXuJZWqOnIuWH0CKmD5IldGBnLRXOb9yLFC2Kr5h+Ujb9uLgFX9YYrmFfnijua4YTUEIBB9Avjf6I8hPYAABKJNAD8c7fGLg/XZyYl8/a65hC+T0qg1vHKv7OiI01gSLS3iaRqjCloqchUIXOZvwedcaqNJgWxbINLACo5OD2wZxrnqhyniXsagVvJUVydMJftM2xCAAARcIID/dWEUsAECEIgzAfxwnEe/PvuenZr0i9Kb15BkD+trWuAyqzKaz0N50UvGjzoPIzGv2Re9jMDli1omyssIXPr3hQWCWMG/NzU537e4G+iqH0bAcnRmujphHMWFWRCAAASsEcD/WkNJQxCAAARCEcAPh8LGSfVGYHxcMgUiV1bFrRmfB81nI4YFwtikOys1nmg4Eo2NYlZynN8uifnzc+/bzN5/zZ/xb/6xBf/uefU22s71x1U/jIDl3FTxDXJ1wjiKC7MgAAEIWCOA/7WGkoYgAAEIhCKAHw6FjZMgINnRUV/UKkhfzItchw+LKWw/rHuNAMt9HjkSOXJeS2te6JothCVa5/tRXzOEMF8UM8e2tEauv7Uw2FU/jIBVi9lQxDVdnTBFmM4hEIAABCJNAP8b6eHDeAhAoA4I4IfrYBDpQmQIZDMZE8VVKG7J8PD0Z43wMqJXTvwq+Cy6DF7EtoTn5SO9zKqNKnipuKWimL5a/feFf/Na54u0+v+u73UviUTEel6aua76YQSs0saxake7OmGqBoALQQACEKgRAfxvjcBzWQhAAAI5AvhhpgIEokEga4SuAoFrhhB2WDKF4peJ+PKPlXQ6Gh08gZWJ5hY/qqtA1Eq0+gKX5MQwI3blhK+5hDFtw9XNVT+MgOXojHF1wjiKC7MgAAEIWCOA/7WGkoYgAAEIhCKAHw6FjZMgEBkC2bExyR4ZlsyRw5I9cuSY9/o3/9/0mOC9f1w2gimPxxsYjQabHdllhC4VvTQyLBftFbxXYSwfGdbc4otlKqRVoCi+q34YAcvR/+auThhHcWEWBCAAAWsE8L/WUNIQBCAAgVAE8MOhsHESBOJBIJuVjApZ+ddMgatQFNNj0gXHZUeGJXvU/dUdSx1IsxqkqQvmi15G6CoQwKSlxa/9ldvn0yVbWvzzjBjWKtLQmL+0q34YAavU2VGl412dMFXqPpeBAAQgUDMC+N+aoefCEIAABAwB/DATAQIQqBSB7OREQdSXH9GVHRmRjEZ2jY5IdtR/r3/T9+bf9W8aKZb79+zYaKXMq127qVQ+okvFrOF5LdL7hzfKueeeWzub5rgyApZTwzFtDF/cjg4MZkEAAnVPAP9b90NMByEAAccJ4IcdHyDMg0DMCWjhe8kJXEbsMqLX8DF/O54wlhfLJiacJTnZvUT2feYvEbCcHSHHDOOL27EBwRwIQCA2BPC/sRlqOgoBCDhKAD/s6MBgFgQgYJfA1OSMyK5A2DLRXjlhrFAEM2KZ1gTLRYv5kWJH7NqUa2189To58InPIWBVhG4dNsoXd/kStUQAAB4TSURBVB0OKl2CAAQiQQD/G4lhwkgIQKCOCeCH63hw6RoEIGCdQHZ8PJcKmRO+RrQumC90+SmSs19BmmQuLVIFs6nJGXaNbTpTeq/9BAKW9dGq0wb54q7TgaVbEICA8wTwv84PEQZCAAJ1TgA/XOcDTPcgAAEnCWSPjuVrgv36+edlcuVqBCwnR8pBo/jidnBQMAkCEIgFAfxvLIaZTkIAAg4TwA87PDiYBgEIxIKAq36YIu6OTj9XJ4yjuDALAhCAgDUC+F9rKGkIAhCAQCgC+OFQ2DgJAhCAgDUCrvphBCxrQ2y3IVcnjN1e0hoEIAAB9wjgf90bEyyCAATiRQA/HK/xprcQgIB7BFz1wwhY7s0VY5GrE8ZRXJgFAQhAwBoB/K81lDQEAQhAIBQB/HAobJwEAQhAwBoBV/0wApa1IbbbkKsTxm4vaQ0CEICAewTwv+6NCRZBAALxIoAfjtd401sIQMA9Aq76YQQs9+aKscjVCeMoLsyCAAQgYI0A/tcaShqCAAQgEIoAfjgUNk6CAAQgYI2Aq34YAcvaENttyNUJY7eXtAYBCEDAPQL4X/fGBIsgAIF4EcAPx2u86S0EIOAeAVf9MAKWe3PFWOTqhHEUF2ZBAAIQsEYA/2sNJQ1BAAIQCEUAPxwKGydBAAIQsEbAVT+MgGVtiO025OqEsdtLWoMABCDgHgH8r3tjgkUQgEC8COCH4zXe9BYCEHCPgKt+GAHLvbliLHJ1wjiKC7MgAAEIWCOA/7WGkoYgAAEIhCKAHw6FjZMgAAEIWCPgqh9GwLI2xHYbcnXC2O0lrUEAAhBwjwD+170xwSIIQCBeBPDD8RpvegsBCLhHwFU/jIDl3lwxFrk6YRzFhVkQgAAErBHA/1pDSUMQgAAEQhHAD4fCxkkQgAAErBFw1Q8jYFkbYrsNuTph7PaS1iAAAQi4RwD/696YYBEEIBAvAvjheI03vYUABNwj4KofRsByb64Yi1ydMI7iwiwIQAAC1gjgf62hpCEIQAACoQjgh0Nh4yQIQAAC1gi46ocRsMoc4vHxcXn88cflgQcekKeffloaGhrk4osvlptuukkuuugi8Twv1BVcnTChOsNJEIAABCJEAP8bocHCVAhAoC4J4IfrcljpFAQgECECrvphBKwyJpGKV3feead88YtflLa2Ntm8ebNMTk7KM888Yz7fcccdcuONN0oqlSr5Kq5OmJI7wgkQgAAEIkYA/xuxAcNcCECg7gjgh+tuSOkQBCAQMQKu+mEErDIm0iOPPCLXX3+9XHjhhXLvvffKmjVrJJvNyrPPPiu33HKL7N+/Xx566CG54IILSr6KqxOm5I5wAgQgAIGIEcD/RmzAMBcCEKg7AvjhuhtSOgQBCESMgKt+GAEr5EQaGBiQ6667zkRbPfbYY7Jly5YZLT3xxBNy+eWXy7XXXmuitJqamkq6kqsTpqROcDAEIACBCBLA/0Zw0DAZAhCoKwL44boaTjoDAQhEkICrfhgBK+Rk0gG97LLL5JJLLjHRV5oyWLj19vbK1VdfLaOjo/Lwww+b6KxSNlcnTCl94FgIQAACUSSA/43iqGEzBCBQTwTww/U0mvQFAhCIIgFX/TACVsjZ9L3vfU+uuuoque2228wrkUjMaGlsbEw++clPyje/+U352c9+VnIaoasTJiQuToMABCAQGQL438gMFYZCAAJ1SgA/XKcDS7cgAIHIEHDVDyNghZxCX//61+VTn/qUfO1rXzNC1Vzbl770JVPg/cEHH5QPfehDJV3J1QlTUic4GAIQgEAECeB/IzhomAwBCNQVAfxwXQ0nnYEABCJIwFU/jIAVcjIVI04Vc8zxLu/qhAmJi9MgAAEIRIYA/jcyQ4WhEIBAnRLAD9fpwNItCEAgMgRc9cMIWCGnUDHiVDHHIGCFHABOgwAEIFAhAq5+YVeouzQLAQhAwDkC+GHnhgSDIACBmBFw1Q8jYIWciMWIU8UccyIB64YbbghpHadBAAIQgAAEIAABCEAAAhCAAAQgAIFwBLSe97nnnhvu5AqdhYAVEqwO5o033ij33XefHE9oCgSsRx55RK688sqSr3TeeeeVfA4nQAACEIAABCAAAQhAAAIQgAAEIACBcgg8++yz5ZxekXMRsEJirfQqhCHN4jQIQAACEIAABCAAAQhAAAIQgAAEIFB3BBCwQg6p5oRedtllcskll8i9994rbW1tM1rq6ekxKw9OTEzIww8/LGvWrAl5JU6DAAQgAAEIQAACEIAABCAAAQhAAALxJoCAFXL8BwYG5LrrrpNnnnlGHnvsMdmyZcuMlp544gm5/PLL5dprr5U777xTmpqaQl6J0yAAAQhAAAIQgAAEIAABCEAAAhCAQLwJIGCVMf5a2+r666+XCy+8UO666y5Zv369ZLNZ0VzRW265RXbt2iV6jP47GwQgAAEIQAACEIAABCAAAQhAAAIQgEA4AghY4biZs0ZGRuSOO+4wL00h3Lx5s0xOTpqoLP2sf9dC76lUqoyrcCoEIAABCEAAAhCAAAQgAAEIQAACEIg3AQSsMsd/fHxcHn/8cXnggQfk6aefloaGBrn44ovlpptukosuukg8zyvzCpwOAQhAAAIQgAAEIAABCEAAAhCAAATiTQABK97jT+8hAAEIQAACEIAABCAAAQhAAAIQgIDzBBCwnB8iDIQABCAAAQhAAAIQgAAEIAABCEAAAvEmgIAV7/Gn9xCAAAQgAAEIQAACEIAABCAAAQhAwHkCCFjODxEGQgACEIAABCAAAQhAAAIQgAAEIACBeBNAwIr3+NN7CEAAAhCAAAQgAAEIQAACEIAABCDgPAEELOeHCAMhAAEIQAACEIAABCAAAQhAAAIQgEC8CSBgxXv86T0EIAABCEAAAhCAAAQgAAEIQAACEHCeAAJWyCHKZDLyP//zP/Ltb39bnnzySdm5c6esWbNGLrnkErnlllvkrLPOkkQicUzr4+Pj8vjjj8sDDzwgTz/9tDQ0NMjFF18sN910k1x00UXied4x54yMjMi//uu/yne/+11zzvDwsJxzzjlyxRVXyHXXXSfd3d1z9mLHjh1y9913y49//GN57bXXijonJA5OgwAEIFB1An19ffJP//RP8i//8i/y1FNPmeurH73yyivlD//wD6W1tfUYm9R367Hf+MY35Cc/+YlMTk7KBRdcIB/72MfkPe95jzQ1NVnzp2H8fdUhckEIQAACIQmEvRfu7e0198+PPvqoPP/883LaaafJpZdeau6f165dW5Q1U1NT8pWvfEX+4i/+Qn72s58ZPz7Xxr1wUTg5CAIQiCiBat0L9/T0yIc+9CH5r//6r+OSevDBB80xhVsl7oURsEJMVv3S/PrXvy5f+tKX8mKSikj6haxfxG1tbXLHHXfIjTfeKKlUKn8FHcA777xTvvjFL5pjNm/ebH48PfPMM8c958CBA+YL/Z//+Z/z5+gPrK1btxrR7OyzzzY/xM4///wZPXnhhRfM9VVk0xuDVatW5c955zvfKffcc49s3LgxRO85BQIQgEDtCagorwK+ivqdnZ3GF+r24osvSn9/v8zl59LptOiXq/pUfRDw9re/3TxEUH+pn2+99Vbzmi18/fd//7dcf/315kGA+lN9WKH+Vz8fzweH8fe1p4oFEIAABIojEPZeeM+ePeb+VB+uqi/Ve9Hdu3ef0J/OZZE+2P2DP/gD47uPJ2BxL1zcWHIUBCAQTQLVvBf+xS9+IZdddpns27evaAGrUvfCCFgh5usTTzwhl19+uZx++ukmwum8884z0Vb6JOrf//3f5ROf+IRMTEzII488IhdeeGH+CvpZfwTp3+69917zxZ3NZuXZZ581P6j2798vDz30UP4pkt4c3HbbbUYM+/jHPy633357PtpKo7K++tWvyl/91V/J7/7u78q3vvUtWbx4sbmWCmk33HCDiQxToe2aa64xQlrhOTfffLMR05qbm0MQ4BQIQAACtSNw+PBh4zP/8R//0fjIz372s3nRSf3fF77wBeMT1Q+qDwz8nIpd+mRo6dKlxgefe+65phPbtm2TP/7jPxYVqu6//3656qqr8p3bu3ev+ZGkfvrv//7v5eqrrzaRsvqlrGLYJz/5Sfmd3/kd+eY3vykdHR2h/X3taHJlCEAAAqUTCHMvPDY2Jp/73OfMQ9S//Mu/NO/VPxf6U81kUH96vOwCtfSVV16Ra6+91jyk1W0uAYt74dLHlDMgAIHoEKjmvbBS+dGPfiTvfe975Wtf+5q59y1mK1X7KKZNPQYBq1hSueNUmPr85z9vfhR9//vfl/e9730zWlBBStMDVaj6sz/7MxOllUwmZWBgwEQLaLTVY489Jlu2bJlxXnAjoF/IKixplJU+4dcfSxo1oGky69atm3FO4cTV89/xjneYf//BD34g73//+80PsqCt4MTgnP/8z/+c044ScXA4BCAAgaoTCJ4CaQSVpqEUCkdqTCA66ZN+TS/UlG79gaQ/lu666645ffdLL71khKtNmzbNaFMfKnz4wx+e05/qk399YKE+XX2w2qNbGH9fdYhcEAIQgEBIAmHvhf/3f/9Xfu/3fs/4ytm+u/Ch7Vz314Gp+jBWfbl+D6jv/4//+I85BSzuhUMOLqdBAAKRIFDNe2EF8uUvf9lkKRRqDicCVcl7YQSsEqeoDsZnPvMZE+qsX76aTjJ706f8v/VbvzXj6X8wyfTJkj751xTCwk2fFKlYNTo6Kg8//LCJztJzVOE844wzjNo5V7SUCmSakhjknBbeVBxvgmnUgkZllaKgloiJwyEAAQhUjICmjmjtk3e/+92m/snsTZ/yq+/Up/jBk/nggUBjY6OJdF2+fPmM09T3/smf/IlJa/m3f/s3E52lDw/+4R/+Qb7zne+YKC8NnS7cCq+jtQ21hotuYfx9xWDRMAQgAAHLBMLeC+vD30996lNy3333mXvk2ZtGwWodQ/Xf6uPVXxduwUPiT3/60yZaVstp6D3w7Ags7oUtDzjNQQACzhGo1r2wdvzo0aOiflcDYIIHwycDUsl7YQSsk9EP8e86uFp/pTB95Xvf+555uq/pLvqaXeB9rh9cJ7u0/rjSH2+qiAYClt5UaLrLrl27THFMjSaYvc0lsJ3sWvw7BCAAgagQCCKjdOGL4IeNRr+qX9YC73/3d38nLS0tx3Rn9gOBk/U3iPTS9G+tU6gPG3SrhL8/mS38OwQgAAGXCMy+F9b7Xv0BpKnYupBGYYmNwG59OKw+WtO89UFDV1fXjC5pKreW8NBUcC2hofe/cwlY3Au7NBOwBQIQqAUBm/fCQaCN9uNv//ZvTWaYag9ac1YXo9Osr9mL0VXyXhgBy/KMKkxT0VRCTRvULXjqdKKop1J/PG3fvl0++MEPiqYFBj+egigDvWYQyTW7iye7QbCMhOYgAAEIVJVAkKaigpJGnC5btiyfu3+8J/tqYJAu+Nd//ddzRnYFndBUF12wQ4/TyCuNFNAfZsGiHZXw91UFyMUgAAEIlEFgrnvhoaEhs9qrPkQNolxnX0JX01JxSh8K6I+fwiwHXdRIHwyr/9X7axW5gvvm2RFY3AuXMXicCgEI1AUBm/fCr776qlxxxRWmBqz6YH1ptliwgJ0CK6xrWCntIxgYBCyLU1RDm1WR1NVVtLC7Pv1fsWKFuUIx4lQxxwTmBjUA9EmW5qPqkyj98VSMOFXMMRax0BQEIACBqhEIfuRoaLWmmOgPJn3yX4w4VcwxgZ/WDunCGSpifeQjHzF1C4OtGF9ezDFVg8aFIAABCFgicLx74ROJU8Glj3eM/lj6m7/5G7PqtqZ165P+wnvr2QJWMfe5xRxjCQnNQAACEKgqAdv3wkFErZZA0oe0WhtW73t1ATt9KKELK+kq4Kp96EMIve8u5j63mGPmAoeAZWk66Rf2D3/4Q5Pbr1vhF6xtAUvFK12ZUF+6GoDWeVmyZIm5bjFfyMUcYwkLzUAAAhCoGgF9EqSRUPoF+kd/9EdmEYvW1lZz/WLEqZMdo3VV9GGBprFo5KumJeqXudbO0sU9gmsV84VczDFVA8eFIAABCFggcKJ74XIErGChI11htjDa9XgRWMXc5xZzjAUkNAEBCECgqgQqcS+sqwlq+Q1dhKPQBwcdC3z0b/7mb+YzH4q5zy3mGASsCk0ffTKkP3xUvNIfM/qESJdVL6xzVcwAFXOM5ppq3SuNvNKCwVoQXkP4gq2YL+RijqkQKpqFAAQgUBECmjKi6YH6IOHjH/+4Sevr7OzMX+tk4lSxIlfQoP5Q0zRCXW1Wv7hVLNPvAF11thhfXswxFQFFoxCAAAQqQOBk98JhBSwt1K61XVevXm0e2BauOouAVYGBpEkIQCCyBKp9LxyAOnTokPHTGo0VrMpdzH1uMccgYFVgOmrxdQ1r1h8vuqqVrqyioc2zi7Trl66mFh5v5RU1LRhEVTm1iOXsrXBSfuADHzAhfEGKYnBsT0+PCd0LfozNXmlL/x4IWCtXrjSRCrOXoK8AJpqEAAQgUDECzz33nCkgGYQx33777ces9BqEP6vgpL5WhabZWyByaXSrHlfMFtQYWLduXb7uoA1/X8y1OQYCEICACwSKuRcOCgpr5OrxVrEKRC79MaT3wlq/8HOf+5z89Kc/NZ/POuusGd09noDFvbALswIbIACBahKo5b3wXIvRVfJemBTCMmZWYYjeBRdcYJ4MBatQzW623Er8P//5z+Wmm24y+aWaZzrXDzS9JiuvlDGgnAoBCESKQGG6ikan/vmf/7lJ5yusRxV0qBKrEGrbwQ+ul156KV+YuFx/H6lBwFgIQCDWBIq9Fw6WYS9lFUIVsvSBrt77FrMFC3BwL1wMLY6BAATqgUA17oX1GkeOHJHm5ub8gkWF7EZHR839ty6wEdQkrOS9MAJWyJmry6d/4hOfEC0UrCFzGoGlK6Icb/vFL34hl112mVxyySUm7U9TDQu34GmR1lgpXD1QJ4w+efroRz9qlqpU4er666+f8weatqfnay0Wjc7SEL53vOMdx5gUKKInWhExJBZOgwAEIFAVAlo4Un2l1rrSVMGvfvWr8v73v9+skDLXFqxK1djYaFK+Z0enBtEBTz75ZF6I0lWz/vRP/9T8eFK/Ofvpv14nWFpYC2Y++uijsmnTJgnr76sCjotAAAIQsESg1HvhYIXW42UjBJGywWqxe/bsMdGwg4ODx/XrmlXw9re/Xdrb2+U973mPecjLvbClAaYZCEDAaQLVuhfWBZE0cvapp56SCy+88BgmgY6hDw+CFWQreS+MgBViWhZW9j9RNFRh0zqg1113nSn6+9hjj8mWLVtmXDkofnbttdcaMSyIINCJcs0114j+uLr77rvlqquuOu4PtKDBH/zgB+aHnKbUFLal/66Fh9VmvUmYy44QODgFAhCAQFUJFK5ydaLU7UKjCpd1//73vy/ve9/7ZtisEVTqX1WA+va3v21Sq9PptKk5+OUvf9mkiuuPqtnp4YHv1ocTwXlh/X1VIXIxCEAAAmUQCHMvHKRcq+AU+MvABK2hddttt5kFiuby0XOZerwUQj2We+EyBpdTIQAB5wlU815YFzBSf3vrrbeaxYxSqVSej9qhD4Y1oEdX5b7nnnvMokaVvBdGwCpxeuoPGo1c0pz82atcnawpzd/X6ClVLu+66y5Zv3696KDrilYqKu3atcvk+AfKpj7Zv+GGG0QjAvRp1Qc/+MFjfjzNdc3C8wqXutTVCzVKQSeetqv/pqGAbBCAAASiRCAo6rt///5jVnw9UT+0RpbWCNRoWX0gcN555xmfum3bNiP4//jHP5YHH3wwX0dQ21L/fPnll5tmNXr2Xe96l3mIoE+9fvKTn8hnP/tZc/79999vBLBgK9XfR4k/tkIAAvEmEPZeWOuk6P2z/sBRsUr9p/7Q0QcM6nv1IcFv//Zvy7e+9S1ZvHjxSSGfSMDiXvik+DgAAhCIMIFq3gsHD3k1KrZQW9B7YX3goL5cNxWytKxSpe+FEbBKnLhBAfRi8vFni0QqIOmTJX1pCuHmzZtlcnIyvxS7/l0LvQeqZlBQuBgTZ//oKqyZddppp8mqVatEJ7qm0bzzne80Nw8bN24spmmOgQAEIOAMARX9NZVaI6OK2YJcfD1Wn/DrwwB9gqRRrRoF0NDQIC+88IL5rH/Xl/6gCja9noZDa8q4pnGrP9WVX9WX6veB+vLZvlvPLdXfF9MXjoEABCDgAoFy7oX1XvTmm282ZS7Ul+q96O7du40/Pfvss81K3ueff35R3TyRgKUNcC9cFEYOggAEIkagFvfCusq3rrat97+z74XVl2uAz+///u/PCLap1L0wAlaJE/ZHP/qRvPe97y3qrLminPQp0+OPP26KnGk0gP54uvjii02Bdl29MKjfUpi/X8zFZgtYes6OHTtMlIFGFeiNwTnnnCNXXHGFSWXs7u4uplmOgQAEIOAUAa1LFeTiF2NYoYClx+vTIk3N1h9JGkGlDxH0aZG2qfVT5ioArzcKr776qvHbgT/VL+9LL73UnKdph7NTC/Vaxfr7YvrBMRCAAARcIVDuvbBGR2kKodYNfP75582PIfWnmo2wdu3aort5MgGLe+GiUXIgBCAQIQK1uBeey58W47srcS+MgBWhyYqpEIAABCAAAQhAAAIQgAAEIAABCEAgjgQQsOI46vQZAhCAAAQgAAEIQAACEIAABCAAAQhEiAACVoQGC1MhAAEIQAACEIAABCAAAQhAAAIQgEAcCSBgxXHU6TMEIAABCEAAAhCAAAQgAAEIQAACEIgQAQSsCA0WpkIAAhCAAAQgAAEIQAACEIAABCAAgTgSQMCK46jTZwhAAAIQgAAEIAABCEAAAhCAAAQgECECCFgRGixMhQAEIAABCEAAAhCAAAQgAAEIQAACcSSAgBXHUafPEIAABCAAAQhAAAIQgAAEIAABCEAgQgQQsCI0WJgKAQhAAAIQgAAEIAABCEAAAhCAAATiSAABK46jTp8hAAEIQAACEIAABCAAAQhAAAIQgECECCBgRWiwMBUCEIAABCAAAQhAAAIQgAAEIAABCMSRAAJWHEedPkMAAhCAAAQgAAEIQAACEIAABCAAgQgRQMCK0GBhKgQgAAEIQAACEIAABCAAAQhAAAIQiCMBBKw4jjp9hgAEIAABCEAAAhCAAAQgAAEIQAACESKAgBWhwcJUCEAAAhCAAAQgAAEIQAACEIAABCAQRwIIWHEcdfoMAQhAAAIQgAAEIAABCEAAAhCAAAQiRAABK0KDhakQgAAEIAABCEAAAhCAAAQgAAEIQCCOBBCw4jjq9BkCEIAABCAAAQhAAAIQgAAEIAABCESIAAJWhAYLUyEAAQhAAAIQgAAEIAABCEAAAhCAQBwJIGDFcdTpMwQgAAEIQAACEIAABCAAAQhAAAIQiBABBKwIDRamQgACEIAABCAAAQhAAAIQgAAEIACBOBJAwIrjqNNnCEAAAhCAAAQgAAEIQAACEIAABCAQIQIIWBEaLEyFAAQgAAEIQAACEIAABCAAAQhAAAJxJICAFcdRp88QgAAEIAABCEAAAhCAAAQgAAEIQCBCBBCwIjRYmAoBCEAAAhCAAAQgAAEIQAACEIAABOJIAAErjqNOnyEAAQhAAAIQgAAEIAABCEAAAhCAQIQIIGBFaLAwFQIQgAAEIAABCEAAAhCAAAQgAAEIxJEAAlYcR50+QwACEIAABCAAAQhAAAIQgAAEIACBCBFAwIrQYGEqBCAAAQhAAAIQgAAEIAABCEAAAhCIIwEErDiOOn2GAAQgAAEIQAACEIAABCAAAQhAAAIRIoCAFaHBwlQIQAACEIAABCAAAQhAAAIQgAAEIBBHAghYcRx1+gwBCEAAAhCAAAQgAAEIQAACEIAABCJEAAErQoOFqRCAAAQgAAEIQAACEIAABCAAAQhAII4EELDiOOr0GQIQgAAEIAABCEAAAhCAAAQgAAEIRIgAAlaEBgtTIQABCEAAAhCAAAQgAAEIQAACEIBAHAkgYMVx1OkzBCAAAQhAAAIQgAAEIAABCEAAAhCIEAEErAgNFqZCAAIQgAAEIAABCEAAAhCAAAQgAIE4EkDAiuOo02cIQAACEIAABCAAAQhAAAIQgAAEIBAhAghYERosTIUABCAAAQhAAAIQgAAEIAABCEAAAnEkgIAVx1GnzxCAAAQgAAEIQAACEIAABCAAAQhAIEIEELAiNFiYCgEIQAACEIAABCAAAQhAAAIQgAAE4kgAASuOo06fIQABCEAAAhCAAAQgAAEIQAACEIBAhAj8fwZ2UmUY78V/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4" name="AutoShape 8" descr="data:image/png;base64,iVBORw0KGgoAAAANSUhEUgAABLAAAALmCAYAAABSJm0fAAAAAXNSR0IArs4c6QAAIABJREFUeF7s3QeYVNXdx/E/y8LCIgJSNCpYIoqJUbBgwRZBwAIWEBERRRBB7Bpb7CbEEjUqqBCsoIKiqGADsdeIscTYYzcWFJC+1Pf53bz3cvcys3On7Z6Z+d7n8cm7uzP3nvM5Z86898c559Zbs2bNGuNAAAEEEEAAAQQQQAABBBBAAAEEEEDAUYF6BFiOtgzFQgABBBBAAAEEEEAAAQQQQAABBBDwBAiw6Ag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DA6QBr2bJldvvtt9sXX3wRu6XKy8utSZMm1rJlS9thhx3st7/9ra2//vqx388LMxN4+umnbcaMGd6bmzdvbiNHjrRmzZpldrICfle0z6oPHn300QVco/hFL+U+cM8999g777wTHyvmK139LJVyW8dsOl6GAAIIIIAAAggggAACORYougAr6lNWVmbbbrut9e7d21q0aJFjPk7nC3BD+z+JYg2wVq9ebe+99559++23dsABByTs+KXcBwiwCj+wXrNmjX355Zf29ttvW8+ePa1Ro0YM8AgggAACCCCAAAIIIOCQQNEHWL61bkb69etn2223nUP8xVOUUg4vwq1YjAHWd999Z/fff78XXtU0o6yU+wABVmEHWPPmzbOHH37YPvzwQ9tss83s+OOPJ8Aqnq8naoIAAggggAACCCBQJAIFFWC1atXK9t13X2vQoEFSft1sf//9996/pC9durTa6/S+I444wjp27FgkzedONUo5vCjmACudQK6U+4CWOSsEqen4+uuv7aWXXgpe8rvf/S5loN6wYUPbeuutaxzz6mIUKLa2DgeQm2++OQFWXXQqrokAAggggAACCCCAQAqBggqw0rmx0JKnjz/+2B566CGbP39+wLDeeuvZCSecYL/61a/oHDkUKLYb2hzSFPSp0gmwCrqitVD4f/3rXzZhwoTgSt27d7du3brVwpW5RCoBAqxUQvwdAQQQQAABBBBAAIG6FyjaAMunnTt3rv3973+3n3/+OdDWxu4DBw60+vXr130LFEkJCLCKpCEj1SDAyl27EmDlzjLXZyLAyrUo50MAAQQQQAABBBBAIPcCRR9giUzLCe+44w5bsmSJJ6hlOccdd5xttdVWuRct0TMSYBVnwxNg5a5dCbByZ5nrMxFg5VqU8yGAAAIIIIAAAgggkHuBkgiwxBYOWPRz586drU+fPlavXr3cq5bgGQmwirPRCbBy164EWLmzzPWZCLByLcr5EEAAAQQQQAABBBDIvUDJBFhaQnjrrbfaL7/84im2aNHCRowYYc2bN69RddWqVfb+++/bq6++atogfvHixd7rtSF8y5YtvQ3hd911V2vSpElaraM9ur766iv7xz/+YZ988oktWLDA9Bj38vJya9asmWmZY5cuXbxyxjmqqqq8cr7zzjveeVVOnc8vq87ZoUMH23333a1169ZJTxkNLI455hivLHq0vEIqOWrppeq+55572o477uhZJAqw1l9/fW/2m/72+eef24oVK6ysrMwz19Mg06mfX2DVU3V87bXXvLL4G/WrDBtuuKFtv/32tssuu6RsD/WDMWPGePuj6QmVQ4cOtXbt2nll1PlfeeUV++GHH7yfFXKqLu3bt7d99tnHu06yI93AR69/66237I033giuF20z9a82bdrEDlvVZ7X/m86rzcXVt9TfdKh/NW3a1H7961/bbrvtZm3btk143mjgm6i+YTf9PZMQU/309ddf9/qX2lPeOho3buztU6f+pScfVlRU1PgxCIdD4b3y1M4vvviivffee15by0EG6r+dOnWyPfbYo9aeNpdNgJWov8pH/VQbw+vv+gzod3rQxW9+8xvvsxY+ctEv/PNl0tbJPrtqa7WH+mOcto52BH/s02dIT8r0x4RU5422R7IOpjFQG+4nOvI5HiVrX41B7777rjdO6aisrLRhw4bZxhtvHOerwh5//HF77rnnvNfqu+DEE0/0xjcOBBBAAAEEEEAAAQRcFyiZAEthzsSJE003LTp0s6dHpetGPtGh1//73/+2KVOmBEsPkzWmzvX73//eCzdqekKi/34FYffff793s1XToRtQBU4HHnhg0vPqplQ3I88880xw81/TORXG6OZWT2PUjU/0iAYwAwYM8EIQBXh+IOa/J3zjFL2h1Q2VyvTmm2+u8z7//XHq5782nXrGaY9EgYDqd99995n2TUt2pCpz3ABL11Lw8OSTT6ZsN7XZlltuaf369asx0NQ5FVo9+uijKfusXz8FWGpjBQjhI98Blm78p0+f7gV3friWzFz97OCDD/bCrGgo478nGmANHjzYC4dnzJhRo6/O3bdvXy+kzfdszFwGWEcffbT3mVRoHT2ioUQu+4V/rXQCLLWvQsRUbaFzx2lrvww67z//+U+vH/nLw2vqQ9F2zibAyvd4lKp99X3z4IMPmsqhQ5+PvffeO+X/vyEn7Qnpf/coHNdMZA4EEEAAAQQQQAABBApBoGQCLDXGs88+a0888UTQLr179/ZmEUUP3RgpfNFNWqqb6/B7FQwdeeSR3uyRZIdmmjzwwAMpQ4vw+zUrQeFFNBzTzYsCNoVE6R5bb721HXvsseucMxrA6HWaIRYNr3Q9zaLSjZZmZIVvaPWkx4022sg+/fTTWMXSXmSa5ZDMTTMqJk+enPBmvaYL1HTeaIClp8GpzVPdCPvX02yRww47bJ3QI06AJctZs2bZzJkzk4Z7ieqlkElP0Nxggw3W+XOm59SJNLtLszA0M8s/8hlgaSbUXXfdlTLADVdS4dJOO+3k3WwnevhCOIzYbLPNTP8pNEnUb6N4mpE1aNAgb4ZiPo9cBlj6fClYTnRoBpZCbx257heJ+odmVI4cOdKbORo9NKNu6tSpNQbZ0feorRXc9+rVK+mDNjT2KcCpKSBP1M6HHnqot3xcR6YBVm2MR6naV2GVZhT/+OOPXl3iPqH3ww8/9D578tNekEOGDLEtttgin92ecyOAAAIIIIAAAgggkDOBkgqwojcsyf71WUHGU089VW0Jnpa7aWmaQgTNAlFQoZsBzaAJz9jRTbb+pT/RTXZ0M3l/Zk3Xrl29G24FVDqvlodomYcfpuh1PXr0sP32269aw0fLqWBj//33927E/SWNuoHUUjjVR8vK/Bt6lU+hkUK38BENYPy/bbPNNqabP9VfN3BavqKZHv4MtmSBh8rUs2dPb4aL6qflbC+//LI3+8hfLqZraPaabrqjs2AShXQ6j9pD7eeHOTqvZvPovOEQKll7hAMsXVP/KazUuRVqammZltXIa86cOV57qL19v2TLduIEWJqBp1kQixYt8nh9Ixn7IV6y/hUOJ8Ltpr6t2WMrV670fq3yqb8o/FQ9VD9ZapmeZuxp5ko4nE02gyNOfdIJNdR3dAP92WefBcX3y6rluCqryqVyqi1nz54d9BPVQf1bn5doPwl/tvX5VDvpP99WnwkteVSfUyCrWWrhz63CTs3aijODMtPRN1cBln99Gey8887e50afd30G1K7bbrttsMw1X/0izgwsP2RSG/pHon6pZaQa8zRGhce8ZG2dKJRTu8lCn12NUbKRh8oZnuWn6yu00czD8BF3D6zaGI/itm94KWB0OW+iPio3hX6amagjbuiVaX/nfQgggAACCCCAAAII5FqgpAIs7Q01fvx4LyTSoZt7zSAKH9FwYZNNNrGBAweus8TKf49uiHVToBtHHQqGNAtLN+PhQ6/TkxD9WUm6ydasH4UMiZZF6eZaIYdu5HVodsPw4cODcujmbOzYsV64oqOm2Tn6e6KbvkQBXqIAS3s/KezSTVKyI1GApf2otFQx0f5F33//vd15551BiJDsBkwz1jT7yl8qo0BCT5DUDIVEhzwUkPgzE3Qjq1k7/qwL/z3hAMv/XU3nVqjy2GOPebN6/KN79+5eG4aPOIFP2ErX1Kyq6BI+/5wKfG6//XZvLzEdmi2lfqBZbuE+GO5buklXGKNQNNkhVy1j9QMvtbFcowFOnPr414gTakT7icqovpVsDx7tnTZhwoQg7Ev2BNFEs2lq6n8KD2+77bZgFlicACApZsw/5DrA0udXswCTLauMjjm57Bdx2lqB79133x30MQVrGhsTLV0WocIrfXbV5jqStcl///tfGzduXBB26bOgPpRsJlG0r4dnjvpNFzfAqs3xKFX7Rr/PkoXbfh018/GWW26xefPmeb+Ku+wwZvfmZQgggAACCCCAAAII5F2gpAMszT7SjY8/Wyr6L9S6MVK4oM10azqiIUOi2Ry6KdMN8/Lly71TabZAsuVQ/rWiN0sKgzQLTIeWziiAUJkV0miJoWYb1XREQ69EAV40sEg2Uyt6nWgwoeBPG6PXtLl99AY3GqhFb8B1Q6t9yzRzoKYjGkJuuummXjuGlyhGA6w49fzpp5+8ZTty1KGNnRVuhmcDxQl8wjfLupnWOZKFELqOZpBonx9Zqu6agRQOvKJ9K9WNrM4ZtU02GyNOffy2SBVqRPtfqvDOP2+0nyQKIKLhUJzNqeWq5bz+ob3AosFzLkfgXAZYcTbuzme/SNXW0f6VaJlqIlsF9gru/dlxiZ4WG555pOWfRx11VNJN1nUNhd9qZ/8fGRSWKgRu1apVUIQ4AVZtjkdx2jdankTjXNg4/J2hsUTLhpP9Q0Au+z3nQgABBBBAAAEEEEAgVwIlHWBFb9o1KyO8r0iim6dk8FrupGVJOhLdHCiAeOGFF7y/x7k50etUHt3MKUTQE6Y0o0RPTtOhzbr1n8IaBTMKi1I9SSoaRiSadRN9jUKGk046KeW5wze0cQO1RDe54dlF0RkG6bRH+CZX4ZT2+wrvcRQNsBS4KeRKNjtE5lGbRKFPnMAnfLMcN8Sp6QP/n//8x1tup76gm3XNvorzRLJwORLN7EpU50ShZ9wASwGOHqTgL8OMOwNEdVJZ9STBZJ+vaDikPYJ0/pqOaP9KNKMuVwOtzpPLAEub+ivM1Yy0ZEc++0WqAEszLDVD1H9qa9y2Vl00o1VPptQR7ZfRTcjjLv1UCKqZnNrnTUFP9GmicQKs2hyP4rSvfMLfOzU9mCT6GUoUAueyr3MuBBBAAAEEEEAAAQTyIVDSAVZ0Bo1u+LRcy9+bKZ0ZGVripRlW/vLE8Hs160rn9ff9qau9RzIJYOLeSIVvaFu0aGEjRowwbe6c6ghvrK8ZVtqfxl/6Fp4hkyiEqunc0faIhhPRAKumYCZ8nVQ3unECrPBNp86t4FFLEdUfa5qxlsoy3b+H65JsI+449YkbYIVD3HRngGg24r333htUUTMn5eUf0XAo+vdENtE+UEgBlp7I2L9//3SbPNbr4/SLVAFW+LMb/VynKkS4raPv/eabb7xQX7NedeSqzVJ9rnWt2hyP4ravZqzpH13Ul3Uk29cxPHtU/8CgWZ/hz0+qNuHvCCCAAAIIIIAAAgi4IFBSAVY0oIqGFtElRdk0UPjGKnqjHPfmJJvr++9VGKd9od5//33797//7c3S8TfvznQGUaJyhW9o0wnoVCbtk+PPygkHD+HAI9Gyn5p8UgVUmYYXqW504wQ+2otGN+H+/mXhemiGiDZz12w7bZCfy03F/U3ctZm/Ap+vv/462J8o3wGWrq29rNQPdcSZ8RZ2STVbKhxgxd3PKtM+kOnnMpczsHIV3KgumfSLVAFW+LObqZf/vvCYEDZUEKOnR+oBEdkeqT7XOr+L45HGTT28QaGfjmRLZzX7V+Wv6TXZGvJ+BBBAAAEEEEAAAQTyLVBSAVZ0Fkd0mVGyJ+ll0gjhcyuwGDNmTPCv5Lm8+fTLpuBEgYRmHumpg99++623fMefqZCoDvkKsOLOZlKZosFE7969vSeJ6YgzEyRZ20SDpOh+Z5mGF6ludOMEWH69tYm9/yTCRPXQDbr2utJ+aZpZEXd2lkJLbXQtW81YUWi5cOHCYDlXomvlO8CKM/uvps9ZtL2in10CrNSjVC77RaoAK/w5SV2yml8R3vsvOjtLS6fbtWuX7SWqjTXJAngXxyNVXKGwwmEFkYn28osu1U42SytrRE6AAAIIIIAAAggggECeBUoqwJoxY4b3WHX/CN8Y6Xe5DLDCNwmpZo9k08YKJ6ZMmeIFFf4sprjnczHACod7ubxhjNa1rgMstZHKMHPmTG9zaf9pgMnaTpu8K4Tr27dv0n269HQx7cP2wQcfBLPs4vaFQguwoiEpAVbyls5Hv6jNACscaoevG3emXZzPQKpgWudwcTxSuaJ7N+pBBNrY3n+4RPj7R3umaZl2sic2xrHiNQgggAACCCCAAAII1JVAyQRY+ldozXj55JNPPOtE+7Lk6+Yo+vS6XMzAUlil/aMUyvlLAhN1Im3wrqcoarNjbdo+bdo0b2aODhcDrPDeYdneMI4fPz6oazTwcCHA8ttLMye0rE+b8ut/tVF1skN7kmlD+vATFfVazUzRk9b8/dsSvV/LETfccEOvL2gT5+eeey7YGN31ACvVLEYCrMQ9Jl/9Ip0AK1nfyuRLL7q3ViHNwMrHeOQbhh9aEd2DMPy3dJZ3Z9I+vAcBBBBAAAEEEEAAgXwKlEyApSVV48aNC8KBRHvwhDfXTnfT8JoaKR97YOnG9P777w9m7uhf2xVOaO8kbYKu/1tLzlQP/4izjCvuErhofcM3tHE3ftc5wntgRfe0Cc+YK6Y9sFJ9oLX0Uxv+K9D66KOP1gml9t13XzvwwAOD02jZ6B133FEt+NLTDRVSaR8tBZjqC9H9tOIEhOn0h5pCDQWuegKhgiYd7IGV3gbkmQSu+ewXqQKs8JME092wv6bPR13ugeXieORbhWdZhZ8CqyXk2m9PM3R1pPM0yFTjFH9HAAEEEEAAAQQQQKC2BUoiwNLNs/4V+vnnnw98oyGA/qBHrd91113eXiI6cjFTSudRCBD+1/d0Ah5tvPvmm296j3/v0KGDde3a1ZtxFb4p0bKQfv36eU+V8peNJOpI0XLkawZWmzZtbPjw4bbeeuul7M/hG2HNKjrhhBO8x9zryOapX9EN+1M9hTBuW6daapRO4JMSx8xr69dff92bOecvMwz3H/VVlem9997zTqfAUnXZZ599TMsOkx3RQCnfM7BUjmyeQhh9wEJNTyGMu7Qsk1AoTpsle01tbuKe736RKsAK/2NALp96F3266AEHHGC///3vUzaLZjVqDF6wYIG1atXK21OuU6dOwftSfa5dHY/8CkT3uVJ4ffTRR9sXX3wRPFk33X8ESInKCxBAAAEEEEAAAQQQqGWBkgiwojMRKisrbdiwYbbxxhtX444+klyzRLREJe7m2TW1XXhGQrLrR9+fbCNy7XsVfpR8dM+TZOX4/vvvbezYscFm3vkKsDTT5/jjj/dm/9R0RGcHKLhSgOUvj4vuHda5c2fr06dPjSGdf73wsplEs+kyDS9S3eimCrB0XS39VN3U3xQ8pnqKWvQJfuGwSTfkN998s82dO9eretwlQtF9c2ojwFKAo1lY/l5tcWeDRMOYRDN6WEJY/ZOW736RKsD6/PPP7bbbbrPly5d7BVMfHzhwYLUZoZl810X7rZbDDh48OOXTOqNjSXT/w1Sfa5XVxfEobBgODZs1a+b9I8Krr75qegKhDj/UCs/KzaQNeA8CCCCAAAIIIIAAAnUlUPQBlm7sFfYoLPCP3XbbzQ477LB1gpDojbJmDuy///7erKeaZjbpvLp5UGiim2vNljrooIOqBTjhJ0Xp9cnKEO4ImhF29913BzNv/M2MozdS0SeyJepMiWah5SvAinvDqs3LtW+TP+MtOisuOqtAM2sUjKncNR1+wOc/4S/Ro+XrKsCK7oe24447mm6ma7qpjAZY4eV30XpEn7aYzOkf//iHKVT1w6TaCLAUqihAnTNnjlcsLXNUYKknLdZ0RD8HiUILAqzqgvnuF6kCrGg4XV5e7oW1CttrOtQfp06d6s061Viqz67GPS2J1qG/q9+q/+rQeQcNGuTNTk12+Od87bXXvJckCkDjBFgujkfhOof/AUbfV3rgg2YuahZWLmfB1dX/s8J1EUAAAQQQQAABBBAo2gBLN/0KSB577LFqewPpZlk3zbp5TnREZw7oBkk3AlpukizE0vIt7Uel2Tc6dA3N8NJmuv4RnZmj8+rGTEtZEp03GryFzxmdSaUle7qelogkOmShG07N/Alv+J7PAEt16tatmxf+JVrKplBi0qRJQdskMlNdtNfX5MmTg5BL7XbcccfZRhttlLCuCke0DPTHH3/0/q5y9OrVy/bcc89qr6+rACsaksbpX1oOqTr5/Ss8Ey06I0XLNhXy+cswo0i6mdfNv55WGN7wPW6ApWWqmkmTqM+mCjVUluiTPrVfm5YDJuu7+jxOmDDBe9KajmSBBQFW9ZbOd7+I09YKoTQu+iGpZp4qbNIS2ESHXvfiiy/ak08+GYT2icaoaICfakyI7heYKDQOB1jt2rXzZt4qMI8ero1H4fLJ77777vPGTB2qh0It7amXKMTn//1BAAEEEEAAAQQQQKDQBAoqwNLeJZqlE92M2kdXOPPtt9+aNmz/+uuv19n8WjdQWm6im+Zkh24CZs2aZTNnzgxuvHSzvvXWW1vPnj294ESzZXTz/8MPP3j7aunm2Q+GkgUmul50KWOi8+pm491337WnnnoqCHf0Oi2dU3ChIzoTQL9TiKUlWVq2Jx/VQzNeVDbNDvOXmIXrnehGLdUSuGRu4RtaBVb+TWvYTb9XmRSkKUTx93SqaXaGAp8pU6Z4MzL8Q/Xr0qWLF/75QaTOq9kGqmv4KX7JntpXVwGW6vDpp596T8T0l1fJRTNTtG+V2lH9S/1JZdSsEdXJD5vUh4cMGWJt27b1OKIzUvQ7hUHqq1oy5N+Eq1/pCYdaTqTPh98+vqmWHI0cOdIUZIWP6NM71VY9evQwPdVR5Q4/KCBOqKGZOQrjtEm9f6hO++23n2egsqvuuvFWvWfPnl3tc7zTTjt5gXJ0xhoBVvVPZr77RZy2TvTZVZ9RgKR9qxRa62eNOdpkXOOu+oXfN5OFlYnGaI0JCqn32GMPrw/pNepDGmv0Dxn++Ky/nXjiiV6gEz7CS7w13uo8e+21l9fP1D/97xzXxqPoeByd6ev/Pc4s3UL7f14oLwIIIIAAAggggEDpCRRUgJVN82hmimZ6bLHFFilPo5sU3dAoNIne6Nf0Zt34KITQDX6yJWFxHmsfvkayc0ZDkJSV+v8lW3oinZ78pyPRrJtcBFgKrRROhUOKZOXTDaw2HdcNbbIZbgo9NAtLN2fpHAqvBgwYkHB2T10GWIluwOPUSzf0CqZ0Yx220qwzLc1TiBf30E35tttu693cqzw1bXwe3nw9fP7o3mJxQg29f/78+V6IpbA57qH6KjRTkFtRUbHO2wiw1pXMZ7+I29b67GoGncardI5UM1QzGaPV5/v3759wuWH0IQHhsvpLt/3fuTQeRU2jM+/0dz3kQ6F3nO++dNqI1yKAAAIIIIAAAgggUNsCRR9g6UZIsza0J1WiJSHJwPUv9rq51817eEZPstfr5kg3OjUtNfTfq5lYWuqRaFZU+Pz6V3/NqtJMo0TL8BREaQ+pVOXTeTR7S8Ga9kPxn7SYaLP1XARYChq0x5hCpw8++CBpn5aZZtNog+dUe4zphvW5556zZ555Zp2ZddELqF6qDSrpAAAgAElEQVQKxBQmJputV5cBlsqr0Eg3zepf/tLAmj78miGl8GabbbZJaKUZLNogPVWfUj/afvvtTU9vq6qqqrapf3Rja788ifaR8/8WvrmPG2rovbq26i6D8LLWRAbqJ/ocaOZOsicrEmAl7j356hfptLVm8WmmqmZDhZetJuvvmlWpvt6+ffsavw/Vb7TkcMaMGSnPqxlXCrO1f1yiI9HMQP91Gn9VnvDhyniUqC7hB1jo73E3uq/t/+eD6yGAAAIIIIAAAgggkK5A0QVYCiy0ibqWx2m/Hs0GSjRjIy6UbrQ180c32tocXEuxdChw0fIpXUcBmTbPTufpTrr5UpikZVL6X51XoYYCNy2tURCmZSypQjeFH6+88oq99dZb3pIZf1menuSn8+yyyy7eufzzaPbLLbfcYvPmzfPqEX2yX64CLD3CXXWUnYInLVtT2fz6aQmgypVu2/hLLNUeqq9uPHX49dXm+ArQUp23rgMsv/+pf73zzjteWKolqdn0L4UDOpf6g87lhwX6TKgvKLhSf1AYpiPa1jXd6Kq/aFmrAknfXOcIL01KJ9Tw66/zaqajls2qPf0y67Ol2YK77757rM8WAVbyES0f/SKTtk722VUoqaV92u9Kn1/9b7KgMlEt/c+QlttGxwQFVhpHNT6nOqc+DwrD9BlauHBhcKmaHoxQ1+NRIo/oHmFxn/YZ9zuR1yGAAAIIIIAAAgggUFcCTgdYdYXCdRFAAAEEkgtkEmDhWTsC4QeRKKwePnx4yid91k7JuAoCCCCAAAIIIIAAAtkJEGBl58e7EUAAgZITIMByt8nDSwj1IAfNhk1ndrC7NaNkCCCAAAIIIIAAAqUuQIBV6j2A+iOAAAJpCkyaNMlb9qpDy/ROOOEE72l9HHUroCW548aN85ZSKrTSg0u0BJIDAQQQQAABBBBAAIFiECDAKoZWpA4IIIBALQloT60777zTPvnkE++Ketrn8ccf7z3tjqPuBLSx/JQpU7w95XRsuummXrCo/QE5EEAAAQQQQAABBBAoBgECrGJoReqAAAII5FHA31xfs3q04b6CkuXLl3tXTPSUvjwWhVP/v4CeMPnhhx96+1stWrTIXn/9dfvxxx+9v+ohI/369fMeMMKBAAIIIIAAAggggECxCBBgFUtLUg8EEEAgTwJ6Op/2vYoeeqrooEGDrEOHDnm6MqdNJqDw6q677jLNvIoeevrusccea3oCKQcCCCCAAAIIIIAAAsUiQIBVLC1JPRBAAIE8CCggmTBhgr3//vvVzq5ZPprh06dPHzYJz4N7qlN+9dVXNn78eFu2bFm1l7Zp08Zb0rnBBhukOgV/RwABBBBAAAEEEECgoAQIsAqquSgsAgggULsCS5YssYkTJ9qXX35pWkpYVlZmrVq1sv322886duzo/cxR+wJLly712uXzzz+3lStXWtOmTW2HHXaw7t27W6NGjWq/QFwR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gRIQWLNmjX3zzTc2bdo0e+aZZ+zVV1/1ar3ddtvZrrvuaocccoh16tTJysrKAo3//Oc/Nnz4cHv//ffTErrpppvs8MMPtzfeeMMOPfTQpO/99a9/7V27f//+61w7rQuW6ItT+Yplxx13tJ133tkGDBhgW221ldWrV28dLfWNv//973bZZZdZ+/btbezYsbbNNtskVU3VLzbddFOvPY888kjr0qWLNWzYsERbKLNqF7Pv3/72N7vmmmvMHyMkNG/ePDv55JM9rNGjR1uLFi0yg+NdCCCAAAIIFIAAAVYBNBJFRAABBBCoO4H58+fbzTffbHfddZctWrTIFDBsscUWXlilUEs3zDoUJF1wwQXWsmVL7+dUN9LJahQ3wPLfv95669npp59uJ5xwgpWXl9cdVIFdOU6AFTa+8sorvUAxGmL9+OOPduqpp9oHH3xgy5Yts7POOstri0RhV7r9YujQoXbuuedaZWVlgenWXXHT+dwVmi8BVt31K66MAAIIIOCGAAGWG+1AKRBAAAEEHBSYM2eOXXjhhTZ9+nTr1q2bnXnmmfa73/0umGm1evVq+9e//mVXXXWVPf/883bsscd6r68pcHjooYfslFNOsYEDB3qzdho1apSw5n7Akux1CxcutBkzZtjVV1/tvX/cuHG2ww47OKjoZpF833333TfhzBXNrPrhhx+82VW33nqrN7vqlltusW233bZahV544QU76qijbPDgwfbhhx96IeKNN95obdq0SVhxP2DR3xPNmFEIphl+o0aNsq+++so7V48ePdxEdLBUxeybKMBysAkoEgIIIIAAAnkTIMDKGy0nRgABBBAoZIGVK1fatdde6wUIgwYNsj/+8Y+m2U6Jji+++MKbBaVQ5K9//asXaCQ7chVg6fyrVq2y6667znRje95553nBGEc8gVQBln8WBYUKJadMmWKXXnqpN7vKP5YvX25/+tOfbPLkyXbnnXfaSy+95LWFQq8DDzwwowDLf9N9991nZ599theKXnLJJVZRURGvYiX+qlQBViH7EmCVeOem+ggggAACRoBFJ0AAAQQQQCCBwEcffWQnnnii95dEM2+ib1GIoT2ytB+Wlpo1aNAgoWsuAyxdwD/fH/7wBy9E44gnEDfA0tkmTpzoLeWLhkl+H9GyUgWd2u9syJAhXnj15z//OeFMvLgBS6oZePFqWXqvyoWvZla+9dZb9sgjj9hzzz0XLBPefffd7aCDDvI+39G9pvSe1157zVtqrCBTS4+1R576Qt++fW2TTTZZpzESvUfX6N27t/ee6EzOuEsIw/tiqV+qn952221euTRDUDP6tHxSswkTLXX9+uuv7fbbb7dZs2Z5ddd+e127drXjjz/e2rZtW3qdihojgAACCDgjQIDlTFNQEAQQQKA0BL7+ebWtWp3fum7eeu1m6pleSbNoNOMm1VK/dM+fywArPAMr1cyvdMuZ6etXff2lrVm1KtO3x3pf+eZbxnpdTS/KJMDS7CvNxPPDSX+WlGZI6W8LFizw9sB688037Y477rCOHTuuU4S4AYt/boWSWrpav379rOuc7QnWLE7vgQTpXq9eg5ZmDTdM923VXp+tr2ZeaiN+LeHUoY38mzZtapqJ989//tP7nQIgLRtu3bq193P4PZql+dvf/tZbGuzvkfeb3/zGCzjDy0+XLFnibcau3/vXadKkiX3++efe+/bZZx8vBNV+e/6RboC1dOlS23777U19acMNN/T27/PL1Lx5c2+24P777x+cX8tmn3jiCW9ps16n4Erv+fnnn+29997z/m/19QMOOCDpHm9ZNR5vRgABBBBAIIUAARZdBAEEEECgVgUUYB03dmnertm2ZZndeWLjrM5fVVXl3cRpNoVuVBVi5erIVYD1yy+/eDeb119/vXfDHL6hzlVZMzmPAqy5g4/I5K2x3lO/7Wa2wR0PxHptTS+KG2CFlxCG+4L8/bBK/URBgQ4/+EwWPKUKWBRsvPzyy97eZlo2qPbV/lsuHCtf3NRs+Q95K0r5Xt/kPcBK5atZSppFp6dPKkDafPPNg/p+8skn3oMaXnnlFW9WpmZK6fBn4m255ZZe8LXRRht5v9cSU4VhegCAzqmlqHqqpIIizYhSGKSZTVdccYVtttlm3ntUvrvvvttr9549e3pLVBWg6Ug3wNLsMYVOKtPvf/97b+++cJk0m0zLpP3zv/POOzZs2DDvWuH3aKaYXFTOFStWxJqRmrdOwokRQAABBEpagACrpJufyiOAAAK1L1AIAZZCC4UTjz32mDeTpnv37jmDSjfASnXh4447zpuh4z/9MNXr8/33YgmwNKtGm6jfcMMN3v5XnTp18mbM+DNi/KAjulzQDzM0E0dPr2zXrl018rhPyVN4oYAj+v58t19N5y+kAEvLOWs6EvkqqFEAqc/oaaedlnAfM385aXjJrh+G6nOo/8LL8vQgAI0lrVq1sosuusj7nGp208iRI72wSn0kGlBqI3+1/cMPP+wFXXvuuWfGAZY/OzBaJl1/8eLFXhilkE7BlAI71V+zwg4//PB1Zln5Y5dLswLr8vPAtRFAAAEEal+AAKv2zbkiAgggUNIChRBg+XvIaAaDbiJ32WWXnLVZrgMsBSXam+mkk04yLQuq66PQAqw4XprFotlXemKhjvDSTYVautn3D39jdwUPiZZ1xg2wdD7tg6S9tzbeeOM4xcz7a4opwMrUN9Gec++++673GVRIdc4551iXLl1qfBKp/+TK6JLUcAM++uijNmLEiGoPZ0h3Btbs2bO95YNaBhk+NHtQD3z47rvvvCdsaqmggjaFWgqyxowZ483cih56WIXKpKWT6vfNmjXLe5/jAggggAACCIQFCLDoDwgggAACtSpQCAHWokWLvL2ONPOmrmdgJduDS7M03n77bW+2xPPPP2+DBw/2lihp7526PIolwFIwqD2stBeRNuYPb8KtmVkKDHUkmmX1+OOPe3tiaa8gLdEK3+inWkKoAOHTTz+10aNHe+GpzqHwzIUZdoUUYLVp08YzjG62no6vZmRpNuaPP/7otcmLL77oLaVTG4ZnYOmzqGWCmr2kQ31Hobdmbu63335eAKnle/7hz+Ly95hK9Hn199wKf/7TDbBUbj+gCl/Dn+GlPb38v3/wwQden1V4rz27Ej2EQnaa2ab6JDpvXY47XBsBBBBAoDQECLBKo52pJQIIIOCMQCEEWOHlNK7ugeU3qPblUZiiUEU3xrmcLZZJpym0AEuzqhIFHTXV3d9gPZWPgozwEjC9PlWA5Z9T4cPZZ5/tPQkuOssr1XXz9fdiCLBS+Wp/KoU548ePt6eeesp7mqB/qD0VJH755ZfVAiz9XTPvZs6c6e1fpZArfOy6667e3lk77bSTtyzPD6LitFNtBVj+Msg4ZVLARYAVR4rXIIAAAgjkWoAAK9einA8BBBBAoEaBQgiwVIG4S/38yiqY+Mtf/mK6WT3yyCNt/fXXT+gQ97z+DWWqpyD6sykUXrkQdBR7gKV9izQ7T7Os/KfNJWpo/8lt4c270wmw9Fo/6AjP9qnL4aWYAqxkvq+++qppjycFVwqDO3fu7LWz9iJr27at1+5afldTm2iJnmZHPv300zZjxgxvzyvtc6UN3bfZZptgo//zzjvPO1fcI58zsPxlkL/73e9YHhi3QXgdAggggECtCxBg1To5F0QAAQRKW6BQAix/M261ljY63nbbbZM2nGZt3Hvvvd7+N9Ene0XfRICVXf+v7acQRkurYELLNRVqaPnmBhtskLBC/uu0fNAPLgiwam772ngKYbgE0YDQf3iDluRqSeChhx66zkbmWlasDd7jhopajqwnmmp88ANmhVrqQ6nC6ahWPgOs8MbyzK7Kbozi3QgggAAC+RMgwMqfLWdGAAEEEEggoADr0oeq8mpz2wmNsz6/NurW/ka6kR00aJA360ZLiBIdWsZ3xhlnmP5XoUaPHj2SXj/XAZa/JM2lJYQLLjs3a/+aTtBi/KSsz+/PcEtnCWF48/ZET3cLF8qfqXX//fd7T5TT/kJaPhZ3CeFPP/3khSQKO1yYWae6rXpth6zdazpB/R1nmDXcMKtrZOPrv1cFSBTiKODSPnMKscIB1u23325Tp071NjjXUylTBU/+HmoKtxKF4/7YM336dDviiCPs+OOP9/bQymeAFX74wNVXX20DBgxYJ7x77bXXvKWQeiKnxsNk4W1WDcibEUAAAQQQqEGAAIvugQACCCCAQBKBOXPmeE+B01443bp1szPPPNO0xMbfkHnlypX28ssv25/+9Cdvc2M9iUw3uJWVlXkPsHTt9957z66//npvqdLBBx9suvHkyWDxunMmAZb2pTr11FNNs/O0ub82ea/p8PfK2muvvbxgUxuLpwpYtHG49lhSWKGgRMvYFGBp+RpHaoFsfOfOneu177PPPut9lrQUuLy83Luo2l4z6RRs6QgHWNrzSktFtUzwmmuusQ4dOgThz4cffujtZaaxZNy4cbbDDjt4T7HU/61xQw8JOP/882277bbz3qPP9RNPPOH9TYf/Hv3f+QywdH59Jk4++WTvuppN2qtXL2vYsKFphqnC+UsvvdR7YIRmlKm+Ki8HAggggAACtSlAgFWb2lwLAQQQQKDgBHTj+uc//9kLE3To8fJbbLGFdxOq0Ep75Whmlm7odPNXU3il96c7AysOmEIOPe1OTzXjiCeQSYDlP10w1TJRvwT+TJu33nrL2/dIs3P8gEV9J9Wh9lSQsttuu6V6KX//f4FsfBXU6MmP2ptKs6P8pwT6TwTUzwp1tBxQT4fUzLqKigrTPnQ33HCDF1LqUBilzd7992l80DmPOeaYIBDTDD09IEKbxevYcccdrWnTpt5+WapD8+bNbdSoUda7d+8gKMp3gKX6P/roo94sK41r0fqrnEOHDvVC/VTjHB0SAQQQQACBfAgQYOVDlXMigAACCBSVgGZFKISYNm2avf76697MJ/9GtWvXrnbYYYfZVlttFWtGQq4CLAVpehpY9+7dvdlXuvnliC+QboAV3iz/r3/9qx111FEpL6aQUzNyNIOqX79+XhD63Xff2fDhw73wM9Gh4EIzu/bee2+vX2nWFkd8gVQBVipfzYDTUjk9PVIzqxRk7b777t7edtoTS0vtRo4c6YVWWmKszd116PeajTl58mRvrFAQpc+oZt9pCaD20IvOWNK4omtNmDDBu5YfGmlM0Xuis+7yHWCpHgqxFLzeeeed3hMw/TBtzz339GaYKkz1Z6DGbxVeiQ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IsHLjyFkQQAABBBBAAAEEEEAAAQQQQAABBPIkQICVJ1hOiwACCCCAAAIIIIAAAggggAACCCCQGwECrNw4chYEEEAAAQQQQAABBBBAAAEEEEAAgTwJEGDlCZbTIoAAAggggAACCCCAAAIIIIAAAgjkRoAAKzeOnAUBBBBAAAEEEEAAAQQQQAABBBBAIE8CBFh5guW0CCCAAAIIIIAAAggggAACCCCAAAK5ESDAyo0jZ0EAAQQQQAABBBBAAAEEEEAAAQQQyJMAAVaeYDktAggggAACCCCAAAIIIIAAAggggEBuBAiwcuPIWRBAAAEEEEAAAQQQQAABBBBAAAEE8iRAgJUnWE6LAAIIIIAAAggggAACCCCAAAIIIJAbAQKs3DhyFgQQQAABBBBAAAEEEEAAAQQQQACBPAkQYOUJltMigAACCCCAAAIIIIAAAggggAACCORGgAArN46cBQEEEEAAAQQQQAABBBBAAAEEEEAgTwIEWHmC5bQIIIAAAggggAACCCCAAAIIIIAAArkRIMDKjSNnQQABBBBAAAEEEEAAAQQQQAABBBDIkwABVp5gOS0CCCCAAAIIIIAAAggggA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KKsBauXKlXXLJJfbmm2/aPffcYy1btkyosHr1anv++eftlltusVmzZtmKFSusS5cuNnToUDv44IOtoqIi4fu++OILu+mmm+yxxx6zjz76yDp16mT9+vWzIUOGWOvWrRO+p6qqyqZPn27jx4+3l19+2Ro0aGBdu3a1ESNG2D777GNlZWW5aSnOggACCCCAAAIIIIAAAggggAACCJSoQMEEWAqvbr31Vrvgggtsjz32SBpgrVq1yiZOnGinnHKKLVy40HbbbTcvVHr77be9n/V+/dekSZNqTa6/Dx8+3F5//XXbZpttrG3btvbJJ5/Yl19+ad27d7fRo0db+/btq71H4dXVV19tF198sTVt2tQ6duzohWWvvfaa9/OoUaO8c5aXl5do96LaCCCAAAIIIIAAAggggAACCCCAQPYCBRFgKXhSGHTllVd6Ne7Ro0fSAEuzoI4++mjbaKONbMyYMbbTTjt57/nss8/s1FNPtRdeeMHGjRtn/fv3D/TmzJljJ554oj399NN2/fXX27HHHuuFTosXL7ZrrrnGLrvsMjv55JO9sKpx48bB+yZNmmTDhg2zvffe27vWZpttZmvWrLHZs2d7Adr333/vlVOzvzgQQAABBBBAAAEEEEAAAQQQQAABBDITcDrA0qyrZ5991v74xz/aG2+8YW3atLGlS5cmnYGlGVHnnHOO3Xjjjfbggw/a4YcfXk3l3Xff9YKrDh062G233WYtWrTw/v7QQw9Znz59vIBLIVV4ieGCBQu8MGrmzJn28MMPW+fOnb33zJs3z1taqNlW4d/7F5wxY4b17dvXBg8evM45M2sq3oUAAggggAACCCCAAAIIIIAAAgiUpoDTAZZmU+25557ecryTTjrJevfu7f2vZlcl2gNLy/0GDBhgDRs29P6+8cYbV2vVJUuW2GmnnebtcTVt2jRvdtby5cvtvPPO82ZeKXTaf//91+kJd999tzcr67rrrrMzzjjD+7v24erVq5d169bNm32lMoYPzepSWXTNe++915udxYEAAggggAACCCCAAAIIIIAAAgggkL6A0wGWZl09+eSTXnjUrl07b2P1I488MmmApdlQ2q9Kr7nhhhussrJyHZErrrjC27NK+2RpqaFmUh1zzDH21Vdf2f333+/NzooefpCmZYYKurSMcPLkyd5sLm0qr//q1atX7W2aKaawa+zYsfbSSy+xjDD9vsk7EEAAAQQQQAABBBBAAAEEEEAAAU/A6QAr2kapAqxHH33UDjnkEC840n5ZmokVPTQza+DAgXb55ZfbRRdd5G3SrplSOpLNlEp0XQVZZ555ZrVZWdFrRcMy+hwCCCCAAAIIIIAAAggggAACCCCAQPoCRRVgRcOpRBzR16QKxXSORK+JE07FeU36TcY7EEAAAQQQQAABBBBAAAEEEEAAgdISIMBKsSyRAKu0PhDUFgEEEEAAAQQQQAABBBBAAAEE3BMgwHI0wJr78Wz77xu3mDVoYE03Wd+9nkOJEEAAAQQQQAABBBBAAAEEEECg6ARW1W9hW+52vnP1KqoAa+bMmd4m7ueff75p+V79+vXXAfeXEI4aNcp73X//+19vM3cdiZ5cqN/7Swg33XRTmzBhgrVo0cLbnH348OF26623mjZ3T3T4SwgnTZrkbSyfzvHGlcOt0y63pfMWXosAAggggAACCCCAAAIIIIAAAghkJbC0/tb2cdO7baeddsrqPLl+c1EFWMX0FMJcBVhlbU/JdZ/hfAgggEBRC/z4449e/dq0aVPU9aRyCCCAgKsCjMOutgzlQgCBQhBY/fVNWReTACtrwsSbqYdP6z9RUE8fTDSbauHChTZy5Eh7+umnbdq0aV6auHz5cjvvvPNMTxWcMWOG7b///uuU1J9tdd1113lPONTx5ptvWq9evaxbt242ZswYa9q0abX3+TO7dP5kTzesiVpwXq8AACAASURBVGTGH662Tm9NsXkVrWz5mKm23eYVORDkFAgggAACqQQ0vutw7V+cUpWbvyOAAALFIsA4XCwtST0QQKBQBVwdh4tqBlZVVZWdc845duONN9qDDz5ohx9+eLX+8u6771r//v2tQ4cOdtttt3lLAXU89NBD1qdPHzv11FPt6quvtoqKtWHRggUL7JRTTjEtT3z44Yetc+fO3nvmzZtnQ4YMMc36Cv/ev6DCsL59+9rgwYPXOWecTuwHWHrtU8Mn2cC+W8Z5G69BAAEEEMhSwNUv7CyrxdsRQACBghFgHC6YpqKgCCBQpAKujsNFFWCp77z88svenlYbbbSR3XTTTbbzzjtbvXr17LPPPvMCqscee8wmTpwY7Hul98yZM8fbx0ozszQTa+DAgV6ItXjxYrvmmmvssssu8/6uvzVu3DjootrbatiwYbb33nt7odmWW25pa9assdmzZ3uh11dffWV6jf6e7hEOsG7Z61q7+JK90j0Fr0cAAQQQyEDA1S/sDKrCWxBAAIGCFGAcLshmo9AIIFBEAq6Ow0UXYK1cudLbWP2CCy4wLRncbbfdrEGDBvb22297P+v3+q9JkybVuterr75qI0aMsHfeece22WYba9u2rX3yySemZYnaGH706NHWvn37au9RwKXN4PWflhB27NjRVqxY4c3K0s/6vTZ6Ly8vT7srhwOssR3+YBeOPiLtc/AGBBBAAIH0BVz9wk6/JrwDAQQQKEwBxuHCbDdKjQACxSPg6jhcdAGWuszq1avt+eeft1tuucVmzZrlhUpdunSxoUOH2sEHH1xtiWC4i33xxRferC3N0tKTBzt16mT9+vXzlgq2bt06YW/UssXp06fb+PHjvdlfCsu6du3qhWH77LOPlZWVZdSLwwHWQ5sfY4dcO9I2apbZuTIqAG9CAAEESlTA1S/sEm0Oqo0AAiUowDhcgo1OlRFAwCkBV8fhggqwnGrRPBfm+fP/Yr95Y6p3lRd/1d3WnHqJ9dmlQZ6vyukRQAABBFz9wqZlEEAAgVIRYBwulZamnggg4KqAq+MwAZajPeYfF//ZtnjlEa90HzTf3qYecpNdf8za/bccLTbFQgABBApewNUv7IKHpQIIIIBATAHG4ZhQvAwBBBDIk4Cr4zABVp4aPNvTvnfFFbbh89O80/zUaEM7eY9JNuuC6vt2ZXsN3o8AAgggsK6Aq1/YtBUCCCBQKgKMw6XS0tQTAQRcFXB1HCbAcrTHfPqXS63ZrMeD0p2y+31218W/tgpWETraYhQLAQSKRcDVL+xi8aUeCCCAQCoBxuFUQvwdAQQQyK+Aq+MwAVZ+2z3js3963ZXW7PGHgvdfvuPf7Ijjd7W9O9TP+Jy8EQEEEEAgtYCrX9ipS84rEEAAgeIQYBwujnakFgggULgCro7DBFiO9qkPx95kLR+YEJTu5m3PswbdDrILDqlwtMQUCwEEECgOAVe/sItDl1oggAACqQUYh1Mb8QoEEEAgnwKujsMEWPls9SzO/f7EO631nTcHZ3hgi+Ns+tbH2eN/qMzirLwVAQQQQCCVgKtf2KnKzd8RQACBYhFgHC6WlqQeCCBQqAKujsMEWI72qPemTrENx1wdlO7ZXx1oY7f9Axu5O9peFAsBBIpHwNUv7OIRpiYIIIBAzQKMw/QQBBBAoG4FXB2HCbDqtl8kvfo7M5+yja+6KPj7ey062Z86XWc3HdvIfrMJ+2A52mwUCwEEikDA1S/sIqClCggggEAsAcbhWEy8CAEEEMibgKvjMAFW3po8uxO/9cortunFpwcn+aHxxnba7vfYkbs1sGH7Nczu5LwbAQQQQCCpgKtf2DQZAgggUCoCjMOl0tLUEwEEXBVwdRwmwHK0x6jDtDt3RFC6VfXq2yl7TLLKX7Wxu4Y3drTUFAsBBBAofAFXv7ALX5YaIIAAAvEEGIfjOfEqBBBAIF8Cro7DBFj5avEsz6sO0/ays63eksXBmS7Z8Sb7qPl27IOVpS1vRwABBGoScPULm1ZDAAEESkWAcbhUWpp6IoCAqwKujsMEWI72GHWYDW++xiq+/Cwo4ejfXmgvbdjV7h1ZaRs2q+doySkWAgggUNgCrn5hF7YqpUcAAQTiCzAOx7filQgggEA+BFwdhwmw8tHaOTinOkzLBydak3+8HJxt0q+H2sObHW0nd6+ww3Yuz8FVOAUCCCCAQFTA1S9sWgoBBBAoFQHG4VJpaeqJAAKuCrg6DhNgOdpj1GHWf3GWNZ8+JSjh0xv3svEdzrSOm5XZtUezD5ajTUexEECgwAVc/cIucFaKjwACCMQWYByOTcULEUAAgbwIuDoOE2DlpbmzP6k6TKOP/m1tbh8dnOydDXaxv3S82vt51gVNsr8IZ0AAAQQQWEfA1S9smgoBBBAoFQHG4VJpaeqJAAKuCrg6DhNgOdpj1GHqz/vZNrnywqCE3zZpZ2ftepf388NnVlrTRuyD5WjzUSwEEChgAVe/sAuYlKIjgAACaQkwDqfFxYsRQACBnAu4Og4TYOW8qXNzQr/DtDt3RHDC5WUN7eQuk21Bg+Z2aZ8K22sb9sHKjTZnQQABBNYKuPqFTRshgAACpSLAOFwqLU09EUDAVQFXx2ECLEd7jN9hNrvkTFuzbGlQygt3vtk+XX9b23+7cjuvd4WjpadYCCCAQOEKuPqFXbiilBwBBBBIT4BxOD0vXo0AAgjkWsDVcZgAK9ctnaPz+R1my9tutJUffxCc9W/bXWqvtdnHKhvWs2lnV+boapwGAQQQQMAXcPULmxZCAAEESkWAcbhUWpp6IoCAqwKujsMEWI72GL/DbP30dFs287GglPdsdaJNa9ff+3nm+U2sjG2wHG1BioUAAoUq4OoXdqF6Um4EEEAgXQHG4XTFeD0CCCCQWwFXx2ECrNy2c87O5neYbT9+zxbfNiY474xND7Xbtz7N+3nMcY2sw8b1c3ZNToQAAgggYObqFzZtgwACCJSKAONwqbQ09UQAAVcFXB2HCbAc7TF+h/nd8sX2y0VnB6X8Z6vd7ertR3k/D9ijgQ3Zt6GjNaBYCCCAQGEKuPqFXZialBoBBBBIX4BxOH0z3oEAAgjkUsDVcZgAK5etnMNz+R2m40ZtbO6xfYIzf9VkCztn19u9n9u1rGd3nMg+WDlk51QIIIAAM7DoAwgggEAdC7h641THLFweAQQQqDUBV8dhAqxa6wLpXSjoMDvuaHP23zV489LyxnbSHg+a/lfHrAuapHdiXo0AAgggUKOAq1/YNBsCCCBQKgKMw6XS0tQTAQRcFXB1HCbAcrTHhDvMTz33sDUrVwYlPW+XcfZF0/bez3cNb2ybblDmaC0oFgIIIFB4Aq5+YReeJCVGAAEEMhNgHM7MjXchgAACuRJwdRwmwMpVC+f4POEOM3fYAFv12afBFa793eX2Ruu9vJ9P61FhvXcqz/HVOR0CCCBQugKufmGXbotQcwQQKDUBxuFSa3HqiwACrgm4Og4TYLnWU/6/POEOs+DPF1rVszOCkt7dfqQ93rav9/OOm9e3awY0crQWFAsBBBAoPAFXv7ALT5ISI4AAApkJMA5n5sa7EEAAgVwJuDoOE2DlqoVzfJ5wh1k8YbwtuWtccIUn2va1u9qPDH5mH6wc43M6BBAoaQFXv7BLulGoPAIIlJQA43BJNTeVRQABBwVcHYcJsBzsLCpSuMNUvTDLFlx+flDSN1rvadf+7org5ymnVVqLJvUcrQnFQgABBApLwNUv7MJSpLQIIIBA5gKMw5nb8U4EEEAgFwKujsMEWLlo3TycI9xhVn7xmc0b2j+4yncbtLczOq6dkXV53wrrsjX7YOWhGTglAgiUoICrX9gl2BRUGQEESlSAcbhEG55qI4CAMwKujsMEWM50keoFCXeYNVVV9tNB/9u0XceKRuvbcbs9aKvK/hda9di+3M45uMLRmlAsBBBAoLAEXP3CLixFSosAAghkLsA4nLkd70QAAQRyIeDqOEyAlYvWzcM5oh1mTrfO1a7yh11vs6+bbOn9br1G9eyRMyvzUApOiQACCJSegKtf2KXXEtQYAQRKVYBxuFRbnnojgIArAq6OwwRYrvSQSDmiHWbe8Ufayq8+D1519faj7J+tdg9+fuKcJtaQVYSOtibFQgCBQhJw9Qu7kAwpKwIIIJCNAONwNnq8FwEEEMhewNVxmAAr+7bNyxmiHWbBpeda1UvPBtd6aIfT7P6WhwY/3zCokW23af28lIWTIoAAAqUk4OoXdim1AXVFAIHSFmAcLu32p/YIIFD3Aq6OwwRYdd83EpYg2mGW3HmrLZ54e/Daf+90lF3RbFjw88AuDW3wPg0crQ3FQgABBApHwNUv7MIRpKQIIIBAdgKMw9n58W4EEEAgWwFXx2ECrGxbNk/vj3aYqmeesgWjLgqutqDTfjasxdqfN29VZrcNa5yn0nBaBBBAoHQEXP3CLp0WoKYIIFDqAozDpd4DqD8CCNS1gKvjMAFWXfeMJNePdpiV//nY5p04cO2r2//W+rcdXe3dsy5o4mhtKBYCCCBQOAKufmEXjiAlRQABBLITYBzOzo93I4AAAtkKuDoOE2Bl27J5en+0w6xevMh+PmS/4Gr1mrew43efaour1gS/G39CY9uidVmeSsRpEUAAgdIQcPULuzT0qSUCCCBgxjhML0AAAQTqVsDVcZgAq277RdKrJ+owc7p1rvb6ewbcZ9O+3yj43ek9G1qvHdkHy9EmpVgIIFAgAq5+YRcIH8VEAAEEshZgHM6akBMggAACWQm4Og4TYGXVrPl7c6IOM3fQ4bbqv98EF/1gyHV22eedgp932bK+Xdm/Uf4KxZkRQACBEhBw9Qu7BOipIgIIIOAJMA7TERBAAIG6FXB1HCbAqtt+kfTqiTrMLxeeactfeyl4z9Ih59rgz3tWOwf7YDnaoBQLAQQKRsDVL+yCAaSgCCCAQJYCjMNZAvJ2BBBAIEsBV8dhAqwsGzZfb0/UYRb/fbQtmXx3cMnKo46z3j8cW60I941sbG2asQ9WvtqF8yKAQPELuPqFXfzy1BABBBD4nwDjMD0BAQQQqFsBV8dhAqy67RdJr56owyx7arotvOby4D2N9uthl7T7o73z1argd5f3bWRdtq7vaK0oFgIIIOC+gKtf2O7LUUIEEEAgNwKMw7lx5CwIIIBApgKujsMEWJm2aJ7fl6jDrPzw3zbv5MHBlct/u71NP+IWu/OF5cHvDtih3M4+qCLPpeP0CCCAQPEKuPqFXbzi1AwBBBCoLsA4TI9AAAEE6lbA1XGYAKtu+0XSqyfqMKvnz7Of+/YI3lPWqrV9c9WjduY9y4Lfrd+4nk09o9LRWlEsBBBAwH0BV7+w3ZejhAgggEBuBBiHc+PIWRBAAIFMBVwdhwmwMm3RPL8vWYeZ061ztSs3mTDNet2xXrXfPXpWpTWpqJfnEnJ6BBBAoDgFXP3CLk5taoUAAgisK8A4TK9AAAEE6lbA1XGYAKtu+0XSqyfrMHOP6mWr5vwQvK/ZNWNsxOzt7Is5q4PfXXt0Y+u4GRu5O9q0FAsBBBwXcPUL23E2iocAAgjkTIBxOGeUnAgBBBDISMDVcZgAK6PmzP+bknWY+eedYitmvx4UoOnZF9r4sh42dfbK4HeD9mpox+7VIP+F5AoIIIBAEQq4+oVdhNRUCQEEEEgowDhMx0AAAQTqVsDVcZgAq277RdKrJ+swi2653pY+eF/wvibHDLV/7na8XfJgVfC7LduU2d+HNna0ZhQLAQQQcFvA1S9st9UoHQIIIJA7Acbh3FlyJgQQQCATAVfHYQKsTFqzFt6TrMMsfWyqLbr+L0EJKvY/0KpOusT637SkWqlmXdCkFkrJJRBAAIHiE3D1C7v4pKkRAgggkFiAcZiegQACCNStgKvjMAFW3faLpFdP1mFWvPe2zT99WPC+BtvvaM2vu9WOuHGJzV20Jvj9LYMb2da/qu9o7SgWAggg4K6Aq1/Y7opRMgQQQCC3AozDufXkbAgggEC6Aq6OwwRY6bZkLb0+WYdZ/dMc+7n/QUEp6m/0K9tg4iM26tEqm/Xe2n2wzjywwg7qWF5LpeUyCCCAQPEIuPqFXTzC1AQBBBCoWYBxmB6CAAII1K2Aq+MwAVbd9oukV6+pw8zp1jl4X7169azllKfsyS+a2F8fWx78ftdf17dRRzZytHYUCwEEEHBXwNUvbHfFKBkCCCCQWwHG4dx6cjYEEEAgXQFXx2ECrHRbspZeX1OH+fmInrZ63tygJM2vG2vfbLSDDR2/tFrp2AerlhqLyyCAQFEJuPqFXVTIVAYBBBCoQYBxmO6BAAII1K2Aq+MwAVbd9oukV6+pw8w/a4SteOfN4L3rn3epVXQ70LpfudhWrV57yrtHNLZNWpQ5WkOKhQACCLgp4OoXtptalAoBBBDIvQDjcO5NOSMCCCCQjoCr4zABVjqtWIuvranDLLrxalv66JSgNJXHnWhNBg6x8yZX2Rv/WbsP1oWHVtjvf8M+WLXYbFwKAQSKQMDVL+wioKUKCCCAQCwBxuFYTLwIAQQQyJuAq+MwAVbemjy7E9fUYZY98oAtvOma4AKNDuhtTc+60O5/fYWNnbV2H6yDOzWwMw5omF1BeDcCCCBQYgKufmGXWDNQXQQQKGEBxuESbnyqjgACTgi4Og4TYDnRPdYtRE0dZsVbs23+H04K3tRwx87W7OrR9u5Xq+yMicuC3zerrGcPnV7paA0pFgIIIOCmgKtf2G5qUSoEEEAg9wKMw7k35YwIIIBAOgKujsMEWOm0Yi2+tqYOs+r7/9rcgYcGpam/8aa2wd0PWdWKNXbgNUuqlVIBloIsDgQQQACBeAKufmHHKz2vQgABBApfgHG48NuQGiCAQGELuDoOE2A52q9SdZg53TqvLXl5ubWa+rTVa1xpJ92x1D76bu1O7lce2ch2+XV9R2tJsRBAAAH3BFKNv+6VmBIhgAACxSXAOFxc7UltEECg8ARcHYcJsBztS6k6zE+HdbU1CxcGpW8x5k4r3+Y39vdnl9ukV1cEvz9u74Z2zJ4NHK0lxUIAAQTcE0g1/rpXYkqEAAIIFJcA43BxtSe1QQCBwhNwdRwmwHK0L6XqMPNPP8FWvPdOUPqmF1xhjfbrYa98ssouemDtPlhbbVhmY4c0drSWFAsBBBBwTyDV+OteiSkRAgggUFwCjMPF1Z7UBgEECk/A1XGYAMvRvpSqwyy87s+27PFHgtI3GTrSKvsfa3MXrbEjbqy+D9aT51Rag3L2wXK0qSkWAgg4JpBq/HWsuBQHAQQQKDoBxuGia1IqhAACBSbg6jhMgOVoR0rVYZY+eJ8tuuX6oPSNex1u6512nvfzwJuX2nfz1+6DddOxje03m5Q5WlOKhQACCLglkGr8dau0lAYBBBAoPgHG4eJrU2qEAAKFJeDqOEyA5Wg/StVhlr/xqv1y/mlB6Rvusrs1+8sN3s/XPl5lj7+9MvjbKd0b2qE7sw+Wo01NsRBAwDGBVOOvY8WlOAgggEDRCTAOF12TUiEEECgwAVfHYQIsRztSqg6z6usvbe7gI4LS12+3uW1w+/3ezzP+tdKumlYV/G339vXtT0c0crSmFAsBBBBwSyDV+OtWaSkNAgggUHwCjMPF16bUCAEECkvA1XGYAMvRfpSqw6xZucJ+6tklKH29ikbWatpzZmVl9uVPq+34cUur1WzWBU0crSnFQgABBNwSSDX+ulVaSoMAAggUnwDjcPG1KTVCAIHCEnB1HCbAcrQfxekwPx28j61ZtjaoavH3e618i628GvX662Jbsnxt5W4fVmmbtWIjd0ebm2IhgIBDAnHGX4eKS1EQQACBohNgHC66JqVCCCBQYAKujsMEWI52pDgdZv7I42zFR+8HNVj/4r9Yxd5dvZ8vebDKXvpo7T5Y5/WusP23K3e0thQLAQQQcEcgzvjrTmkpCQIIIFB8AozDxdem1AgBBApLwNVxmADL0X4Up8MsuOpSq5r5eFCD9U48zRofcbT384P/WGE3P712ClbvHRvYaT0bOlpbioUAAgi4IxBn/HWntJQEAQQQKD4BxuHia1NqhAAChSXg6jhMgOVoP4rTYZZMutsWjx8d1KDxoUfYeif/wfv5vW9W2Wl3Lwv+tkGTevbAaZWO1pZiIYAAAu4IxBl/3SktJUEAAQSKT4BxuPjalBohgEBhCbg6DhNgOdqP4nSY5a++YL9cdHZQg4a772XNrrjW+3nlKrMeVy2uVrtJJ1da6/XZB8vRJqdYCCDgiECc8deRolIMBBBAoCgFGIeLslmpFAIIFJCAq+MwAZajnShOh1n5+ac274QBQQ3Kt9zKWoy7N/j59AlL7V9frw5+vuKIRrZH+/qO1phiIYAAAm4IxBl/3SgppUAAAQSKU4BxuDjblVohgEDhCLg6DhNgOdqH4nSYNUuX2E+99g1qUK+yibV69Nng5ztfWG4TXloR/HzMng3suL3ZB8vRJqdYCCDgiECc8deRolIMBBBAoCgFGIeLslmpFAIIFJCAq+MwAZajnShuh5nTcw+zlWufNrjBXQ9a/U3aerV67ZOV9scHqoIabvOrMrt5cGNHa0yxEEAAATcE4o6/bpSWUiCAAALFJ8A4XHxtSo0QQKCwBFwdhwmwHO1HcTvMvBOPtpX/+SSohfbA0l5YOuYtXmN9b1hSrYbTzq60yobsg+Vos1MsBBBwQCDu+OtAUSkCAgggUJQCjMNF2axUCgEECkjA1XGYAMvRThS3wyz484VW9eyMoBbrnXSmNT68f/Dz8eOW2pc/rd0H69qjG1nHzdgHy9Fmp1gIIOCAQNzx14GiUgQEEECgKAUYh4uyWakUAggUkICr4zABlqOdKG6HWTLxNlt859igFo37DLD1Rpwe/Dx6xnKbOnvtPlgjujW0vp0bOFprioUAAgjUvUDc8bfuS0oJEEAAgeIUYBwuznalVgggUDgCro7DBFiO9qG4HabqhWdsweXnBbWo2Ov3tv4lVwU/P/3eSvvLo2v3weqydbld3rfC0VpTLAQQQKDuBeKOv3VfUkqAAAIIFKcA43Bxtiu1QgCBwhFwdRwmwHK0D8XtMCs//tDmnTQoqEV5+w7W4pa7g5+/+nm1DR67tFotZ13QxNFaUywEEECg7gXijr91X1JKgAACCBSnAONwcbYrtUIAgcIRcHUcJsBytA/F7TCrFy6wnw/rFtSi3vrNrNVDM6vVqs/fltj8JWuC3409vrFttVGZozWnWAgggEDdCsQdf+u2lFwdAQQQKF4BxuHibVtqhgAChSHg6jhMgOVo/0mnw8zp1rlaLVpOeszKWrUOfjfqkSqb9e+Vwc9nH1RhB+xQ7mjNKRYCCCBQtwLpjL91W1KujgACCBSnAONwcbYrtUIAgcIRcHUcJsBytA+l02HmHt/PVn31RVCTZlfdZA132jX4eerslTZ6xtp9sHrv2MBO69nQ0ZpTLAQQQKBuBdIZf+u2pFwdAQQQKE4BxuHibFdqhQAChSPg6jhMgOVoH0qnwyy47DyrevGZoCbrnXqONe7dN/j5g29X28l3rd0Hq1XTejb5lEpHa06xEEAAgboVSGf8rduScnUEEECgOAUYh4uzXakVAggUjoCr4zABlqN9KJ0Os/iOW23JPbcHNak8cpA1OeHk4OfVa8x6XLXYVq9eW9mJJ1Xar5rXc7T2FAsBBBCoO4F0xt+6KyVXRgABBIpXgHG4eNuWmiGAQGEIuDoOE2A52n/S6TBVzzxlC0ZdFNSkYp9utv5Fo6rV7Nz7ltnsz1cFv7v4sArbZ1v2wXK0+SkWAgjUoUA6428dFpNLI4AAAkUrwDhctE1LxRBAoEAEXB2HCbAc7UDpdJgV7//L5p86JKhJ+bbbWYub1s7I0h8mvLTC7nxhefCao/ZoaEP3beBo7SkWAgggUHcC6Yy/dVdKrowAAggUrwDjcPG2LTVDAIHCEHB1HCbAcrT/pNNhVs/92X7ud0BQk7INWlrL+5+oVrN//GeVnT95WfC7bTcus9HHNXa09hQLAQQQqDuBdMbfuislV0YAAQSKV4BxuHjblpohgEBhCLg6DhNgOdp/0u0wc7p1rlaTlg/NtLL1mwW/+2XJGjv8b0uqvWbqGU1sfTIsR3sAxUIAgboSSHf8ratycl0EEECgWAUYh4u1ZakXAggUioCr4zABlqM9KN0OM3fQ4bbqv98EtWn+t79bg+12qFa7EXcstY+/W7uT+1VHNbKdt6jvqADFQgABBOpGIN3xt25KyVURQACB4hVgHC7etqVmCCBQGAKujsMEWI72n3Q7zIKLzrKqV18MatP0zAus0YGHVqvdzTOX24NvrAh+N2TfBjZgj4aOClAsBBBAoG4E0h1/66aUXBUBBBAoXgHG4eJtW2qGAAKFIeDqOEyA5Wj/SbfDLPr7TbZ08oSgNpUDBluT40dUq92sf6+0UY9UBb/bu0O5XXJ4haMCFAsBBBCoG4F0x9+6KSVXRQABBIpXgHG4eNuWmiGAQGEIuDoOE2A52n/S7TDLnppuC6+5PKhNRdeetv75a3/WH76du9oG3bo0eE29emZPntPEyllF6GgvoFgIIFAXAumOv3VRRq6JAAIIFLMA43Axty51QwCBQhBwdRwmwHK096TbYVa8+0+bf+bwoDYNtutozf82bp3aDRizxH74ZU3wez2JUE8k5EAAAQQQ+J9AuuMvbggggAACuRVgHM6tJ2dDAAEE0hVwdRwmwEq3JWvp9el2mNU/fm8/D+gdlK6sdRtred/0dUp71bQqm/GvlcHvT+3R0A7ZqUEt1YrLIIAAAu4LpDv+ul8jSogAAggUlgDjcGG1F6VFAIHiE3B1HCbAcrSvZdJh5nTrXK02rR57wepVNKr2u0feXGE3PrU8+N0BO5Tb2QexD5aj3YBiIYBAHQhkMv7WQTG5JAIIIFC0AozDRdu0VAwBBApEu7bDRAAAIABJREFUwNVxmADL0Q6USYf5+ahetnrOD0GNmt98lzXYettqNfzwv6ts5J3Lgt+1Wb+e3XdypaMKFAsBBBCofYFMxt/aLyVXRAABBIpXgHG4eNuWmiGAQGEIuDoOE2A52n8y6TC/nHeqLZ/9WlCjpudeao32P7BaDdesMet17RJbunztPlh3DGts7VqxD5ajXYFiIYBALQtkMv7WchG5HAIIIFDUAozDRd28VA4BBApAwNVxmADL0c6TSYdZdPP1tvSh+4IaVQ46wZoMOmGdGl48pcpe/njtPlgXHFJhXX9b7qgExUIAAQRqVyCT8bd2S8jVEEAAgeIWYBwu7valdggg4L6Aq+MwAZajfSeTDrPssam28Pq/BDVq1ONga/qHi9ep4T0vr7Dbn1+7D1bfzg1sRLeGjkpQLAQQQKB2BTIZf2u3hFwNAQQQKG4BxuHibl9qhwAC7gu4Og4TYDnadzLpMCvefN3mn3tKUKMGO+xkza+9ZZ0azv58lZ1739p9sH67aX27cVD1zd4dZaFYCCCAQN4FMhl/814oLoAAAgiUkADjcAk1NlVFAAEnBVwdhwmwnOwuZpl0mFXffmNzjz08qFH9jTa2DSY+vE4NFy5dY4dev6Ta7+8/tdJarlfPUQ2KhQACCNSeQCbjb+2VjishgAACxS/AOFz8bUwNEUDAbQFXx2ECLEf7TUYdZvVqm9N9t7U1KiuzVk++YvXK1t2g/fQJy+xfX68KXvunIyps9/bsg+Vod6BYCCBQiwIZjb+1WD4uhQACCBS7AONwsbcw9UMAAdcFXB2HCbAc7TmZdpif+x1gq+f+HNRqg/GTrP7mW65Ty1tnLbcHXl8R/P7YvRraoL0aOKpBsRBAAIHaE8h0/K29EnIlBBBAoLgFGIeLu32pHQIIuC/g6jhMgOVo38m0w8w/e4StePvNoFbNLr7SGu693zq1fO79lXbFw1XB73dvX9/+dAT7YDnaHSgWAgjUokCm428tFpFLIYAAAkUtwDhc1M1L5RBAoAAEXB2HCbAc7TyZdphFN11jSx95IKhVk8EjrPLowevU8rv5a2zgzWv3wSovM3vkrCbWiElYjvYIioUAArUlkOn4W1vl4zoIIIBAsQswDhd7C1M/BBBwXcDVcZgAy9Gek2mHWfrw/bZo9F+DWjU68BBreuYfE9Zy8Ngl9tXPa4K/XT+wkW3frr6jIhQLAQQQqB2BTMff2ikdV0EAAQSKX4BxuPjbmBoigIDbAq6OwwRYjvabTDvM8tdftl/+eEZQq4Y77WrNrropYS3/+liVPfHOyuBvJ+1fYX12YSN3R7sExUIAgVoSyHT8raXicRkEEECg6AUYh4u+iakgAgg4LuDqOFxUAdbLL79se+65Z6yucOKJJ9r1119vjRs39l7/7rvvWt++fe2TTz5J+v6XXnrJunTpUu3vVVVVNn36dBs/frzp+g0aNLCuXbvaiBEjbJ999rGyBE8AjFPATDvMqi8/t7lDjgwuUX/TdrbBnVMSXnLaP1fa355cuw9Wt+3K7fzeFXGKx2sQQACBohXIdPwtWhAqhgACCNSyAONwLYNzOQQQQCAi4Oo4XLIB1jnnnGNXXHGFNWzY0GuqRx991A455JAaO240wFJ4dfXVV9vFF19sTZs2tY4dO9qKFSvstdde834eNWqUDR8+3MrL05/VlGmHWVNVZT8dtNfaepQ3sNZPvpywXh9/v9pG3L40+NtGzevZPSdV8uFFAAEESlog0/G3pNGoPAIIIJBDAcbhHGJyKgQQQCADAVfH4aIKsFK1y/PPP2/HHnusFzSNHTvWNtxww+Atmo115pln2iOPPGK9e/dOdSrv75MmTbJhw4bZ3nvvbWPGjLHNNtvM1qxZY7Nnz7ZTTjnFvv/+e7vnnnvWmbUV5+TZdJifD+tmqxcuCC7TcsJUK/vVJgkv2+dvS2z+krX7YI0b2th+3aYsThF5DQIIIFCUAtmMv0UJQqUQQACBWhZgHK5lcC6HAAIIRARcHYdLJsDS0sBjjjnGC5WmTJliO++8c9BEy5Yts7POOstmzpzp/W377bdP2YHnzZtnQ4YM8WZbPfzww9a5c+dq75kxY4a3JHHw4MHeLK2KivSW5mXTYeafdoKt+Pc7QXma/ek6a7hb4qWVlzy4zF76aFXw2rMPamgH7MCjCFN2AF6AAAJFK5DN+Fu0KFQMAQQQqEUBxuFaxOZSCCCAQAIBV8fhkgiwli5daloyOHr0aBs3bpwNHTrU6tWrFzSTwiiFW4sXL/ZmTG288cYpO7EatFevXtatWzdv9pWWDIaPOXPm2IABA2zJkiV27733erOz0jmy6TCLrh9lSx97OLjcesNOscb9jkl4+XtfWWG3Pbc8+NshOzWwU3v8b1klBwIIIFCKAtmMv6XoRZ0RQACBXAswDudalPMhgAAC6Qm4Og6XRIDlz4bq2bOnt3SwRYsW1Vrvww8/tH79+tmuu+5qp59+ut1www324IMPeq/RvlinnXaaNysrHHpNnjzZ+vfvb5dccon3X/hvep9CszPOOMO7XqLN31N1n2w6zJIH7rHFY28ILtG4Vx9b77RzE17yn5+vsj/ctyz427ablNnoY/+3sT0HAgggUIoC2Yy/pehFnRFAAIFcCzAO51qU8yGAAALpCbg6Dhd9gOUv9Xv66ae95YHdu3dfp+VeeOEF74mBnTp18mZMVVZWWuvWre3LL7+0jz76yJtdpT2ytH+WvyG7v2fWdddd5wVViQ5tEq8N3idOnGhHH310Wj0mmw6z/KXn7JdLzwmu13DXLtbsz9cnvP7iqjV2yLVLbO0uWGb3jKy0jZqtnaGWVsF5MQIIIFDgAtmMvwVedYqPAAIIOCHAOOxEM1AIBBAoYQFXx+GiD7Aeeugh69Onjx133HHeEsImTZqs0w01S0pPC9QyPy0HPOCAA6ysrMxWrlxper+WHy5fvtwLovbbbz/v/XHCqTivSfaZyKbDrPzPxzbvxIHBqetvtoVtcNvkpB+/MycutXe+Wh38/ZLDK2zvDuk/ObGEP99UHQEEikggm/G3iBioCgIIIFBnAozDdUbPhRFAAAFPwNVxuKgDrPDsq6lTp1rXrl3X6Y6rV6/2Zlfdd9993lMIjzrqqGrLAfVUwfHjx3tPGwyHYHHCqTivyUeAtWbxIvvpkP8FbTrqNWpsraY/n/SjOO6Z5Tb5tRXB3wfs0cCG7Ms+WIxdCCBQmgKufmGXZmtQawQQKEUBxuFSbHXqjMD/sXcnYFJWV8LHT63dDTR7sy+yIyCbiCgIKrjFLaME/VzGGI1LopkYx5lMNsfPiZ+jMzpRs6ox464xRg0aBRRRkEWQRUBlUUBEkJ2GXmr9nvsWFEJXdVV1v1Xvqbf+9Tz9mKTf5dzfPRyZM/feQkCTgNY67OoG1rx586zVVOag9UcffbTB2VfZJojZRnjJJZdY2wefffZZ6d+/f8FWYGUb49HX9fzFLeKpP3y21Rc//X8Sbd025eNWbK2UJ5d3T/5uUMcDcs3xnzf11dyHAAIIIIAAAggggAACCCCAAAJFLnD88cerGoFrG1jRaFTuuOMOq9HU2DlV2czGzp07rTOstm7dKubw9kGDBlmHs5tth7/73e/k+uuvT/mYQyuwTNPLNMBy+RzqeOZyz9ev7fzg3VK2eWPyf/rqu/8kdf0Hp3zcrlq/3P1O/+Tv/N6Y/PzU9VIRiDb19dyHAAIIIIAAAggggAACCCCAAAJFLEADq0CTt2PHDrnyyitl/fr11uHt5lsE033MNsLq6mrrsHZz9tXRn+3bt8tll10m5p+HGliav4XQxF99zx1SN+PV5FBa3fTPUvHNaWkNrn+0VtZtO3wO1r2XlcvoY3wFmi1egwACCOgR0LpkWo8QkSCAAAL5FaAO59eXpyOAAAKZBLTWYdeuwDLg559/vowfP946w6pNmzYp58h806BpTpkG1vPPPy+DBzdcpbRixQqZOnWq9OvXT5544gnp2LGjdaiZeb7ZnmgOfjfNr69/tmzZYq3aMoe/P/3009YB8bl8mpswNc/8SQ48+pvkKyv+4RJp9f1b04Zw32sheXXZ4XOwvntaUC49KZBLyFyLAAIIuEKgufXXFQgMAgEEEHBQgDrsID6vRgABBDjEvfA58NRTT8kVV1wht99+u/Xj8XhSBnHgwAG56aab5E9/+pP84Q9/kGuvvfaIa803Ed59993y85//3Poxz/L5fHLogPgFCxbISy+9JGPHjj3i+TNmzLCaXldffbXcc889UlZWlhNCc//FXTd7hlT/8mfJdwZPmiht7vyvtDG8uiwi971Wn/z9qcf65ef/kFvMOQ2QixFAAAGlAs2tv0qHRVgIIIBA0QhQh4tmqggUAQRcKqC1DrtyBZb55kBz/pX5efLJJ62VUI19DjWb2rdvb62mMge/m62E9fX1VlPrpz/9qQwZMsRafTVgwIDko8zZVubbCSdOnCgPPPCA9O3bV8y7Fy9eLDfffLNs2rTJOvTd/D7XT3MTJvLxKtl909XJ1/r7DZB2v38qbRjrt8Xkukdrk7/v1s4r/3tDhXhT9/1yHQ7XI4AAAkUj0Nz6WzQDJVAEEEBAqQB1WOnEEBYCCJSMgNY67MoGVm1trdxyyy3WQetz5861thE29jGrrMxh7D/5yU+srYSjRo2SDh06yNq1a8VsMRwxYoT89re/lZNOOumIx5jVW3fddZf1Y7YQjhw5UsLhsJhVWea/m//dHPRuvr0w109zEya2d7fsvPis5Gs9rSql40tvNhrG/3moRr7aF09e8+tvl8vgbpyDlevccT0CCBS3QHPrb3GPnugRQAAB5wWow87PAREggEBpC2itw65sYJntfeYA9zVr1mQ8wP1QWpqVU+asqwcffFBmzZplNa5MI2vatGlyzTXXSFVVVcoMNqu0pk+fbp2zNW/ePAkEAjJ58mS58cYbZdKkSSkPhc/mj4IdCbP97PEikcPnWpkGlmlkpfvc8WK9vPNxJPnrH55dJuePzr35ls34uAYBBBDQKmBH/dU6NuJCAAEEikGAOlwMs0SMCCDgZgGtddiVDSw3JJIdCbP7hisksm5NkqPt/zwsgWEj0vI8tyAsf3grlPz9N0b65dZvcA6WG/KJMSCAQPYCdtTf7N/GlQgggAACRwtQh8kJBBBAwFkBrXWYBpazeZH27XYkzL67fib1b81IvqPyRz+V8m9cmPadyzZG5dan6pK/H9DFK7/7ToVSIcJCAAEE8iNgR/3NT2Q8FQEEECgNAepwacwzo0QAAb0CWuswDSylOWNHwhx4/GGpefzh5Agrpl4mrW74YdoR14ZELv7VAak/vOtQ/nR9hfTs4FWqRFgIIICA/QJ21F/7o+KJCCCAQOkIUIdLZ64ZKQII6BTQWodpYOnMF7EjYepmvirV/3lHcoRlp5wurW+/u9ER3/Z0nXywIZq85qffLJfTh3CQu9I0ISwEEMiDgB31Nw9h8UgEEECgZASowyUz1QwUAQSUCmitwzSwXJww4ZXLZc8Pv5scoX/gsdLuN//b6IgfmR2SZ+YfXoL1rRMDcsPkoFIlwkIAAQTsF9D6L2z7R8oTEUAAAZ0C1GGd80JUCCBQOgJa6zANLKU5aEfCxHZsl52XnpscoadNW+n4l8NnYqUa+rufROTf/1Kf/NWIXl657wrOwVKaJoSFAAJ5ELCj/uYhLB6JAAIIlIwAdbhkppqBIoCAUgGtdZgGlssTZvuUsUeMsOOr74qnLP03C27fF5dLH6pJ3lMeEHniey2kfUuPUinCQgABBOwV0PovbHtHydMQQAABvQLUYb1zQ2QIIFAaAlrrMA0spflnV8LsvuYSiWz8LDnKdr99XPwDBjc66hv+WCtrt8aS1/xyWpmM6+9XKkVYCCCAgL0CdtVfe6PiaQgggEDpCFCHS2euGSkCCOgU0FqHaWDpzBdbDnE3Q9t3x4+l/t23kqOs/PEdUj7lnEZHff/f62X60kjymm9PDMqVEwJKpQgLAQQQsFdA67+w7R0lT0MAAQT0ClCH9c4NkSGAQGkIaK3DNLCU5p9dCXPgj7+VmqcfS46yxWVXS8vv3NjoqP++PCL/9erhc7DGD/TJ/51arlSKsBBAAAF7Beyqv/ZGxdMQQACB0hGgDpfOXDNSBBDQKaC1DtPA0pkvtq3Aqn3tZdl/3y+Toyw77Uxp/dP/aHTUn34Vk+8+Upu8plNrr/zphgopYxeh0mwhLAQQsFNA67+w7Rwjz0IAAQQ0C1CHNc8OsSGAQCkIaK3DNLCUZp9dCRNeulj23Pa95Cj9xw6Tdg/+MeOor/hNrXy55/A5WL+6slyG9fRlvI8LEEAAgWIXsKv+FrsD8SOAAAJOCVCHnZLnvQgggEBCQGsdpoGlNEPtSpjY1i2y84pvJkfpbd9ROjz/WsZR3/nXOnn7o2jyuu+fEZSLTuAcrIxwXIAAAkUvYFf9LXoIBoAAAgg4JEAddgie1yKAAAIHBbTWYRpYSlPUzoTZPmXsEaOsmrUo46ifXxCW378VSl535nF++dfzyzLexwUIIIBAsQvYWX+L3YL4EUAAAScEqMNOqPNOBBBA4LCA1jpMA0tpltqZMLuuuliiX3yeHGm7R58Tf+8+jY58+aao/OjJuuQ1x3T0yqPXVSjVIiwEEEDAPgE76699UfEkBBBAoHQEqMOlM9eMFAEEdAporcM0sHTmi617Tvf+/FYJzX83OdLWt98tZaec3ujI68NxueTBWqmuiyeve+S7FdKnyqtUjLAQQAABewS0/gvbntHxFAQQQEC/AHVY/xwRIQIIuFtAax2mgaU07+xMmAN/eEBqnn8yOdKWV98gLS7/TsaR/+uzdbL408PnYP3LeWVy1nC+ijAjHBcggEBRC9hZf4saguARQAABhwSoww7B81oEEEDgoIDWOkwDS2mK2pkwta+8IPsfuCc50rIp50jrH9+RceR/nBOWp+YdPgdreC+fXH5yQMb05dsIM+JxAQIIFK2AnfW3aBEIHAEEEHBQgDrsID6vRgABBPgWQnIgVwE7/8UdWvSe7P3JD5MhBI4bKW3v/0PGkN5bE5Wfv3D4HCxzQ1lA5IrxQbnsZL6RMCMgFyCAQFEK2Fl/ixKAoBFAAAGHBajDDk8Ar0cAgZIX0FqHWYGlNDXtTJjo5xtl19XfSo7U16mLtH/6lYwj37k/LtMeqEl53SmD/HLFhID078yZWBkhuQABBIpKwM76W1QDJ1gEEEBAiQB1WMlEEAYCCJSsgNY6TANLaUramjCRsGw/e/wRI62atSirkW/cEZdfvVEvyzcePgvr0I2dWnvkiglBOXck52JlhclFCCBQFAK21t+iGDFBIoAAAroEqMO65oNoEECg9AS01mEaWEpz0e6E2XnZBRL7amtytO2ffEl8XbplPfrH3w3L/757+Dysr9943ii/XDkhKB0rPVk/jwsRQAABrQJ211+t4yQuBBBAQKsAdVjrzBAXAgiUioDWOkwDS2kG2p0we//tnyT0/vzkaNvcdb8Exx65KisTxfJNUXngjZBs2B5rcOmALl7rbKwJgzjgPZMjv0cAAd0Cdtdf3aMlOgQQQECfAHVY35wQEQIIlJaA1jpMA0tpHtqdMPt//d9S+9fnkqNted0PpMW0K3IefSwu8tCMkLy8JJzyXnO4+3cmBcXDYqycbbkBAQR0CNhdf3WMiigQQACB4hGgDhfPXBEpAgi4U0BrHaaBpTTf7E6Y2r88I/t/e39ytOVnXyCV//yzJo/+nY8j8qvXQ7KnJt7gGSf09VlbCof24ID3JgNzIwIIOCZgd/11bCC8GAEEEChSAepwkU4cYSOAgGsEtNZhGlhKU8zuhKl/b47s+8VtydEGR42RNvf+plmj33UgLr+eUS9vf9TwgPfWFR65fHxApo4NNOsd3IwAAggUWsDu+lvo+HkfAgggUOwC1OFin0HiRwCBYhfQWodpYCnNLLsTJvrZOtn13cuSo/V27S4dnvirLaN/5YOwPPB6SBquxRKZMswvV08KSpc27Cm0BZuHIIBA3gXsrr95D5gXIIAAAi4ToA67bEIZDgIIFJ2A1jpMA0tpKtmdMPHaWtlx/qTDo/V6pWrGAttG/9lXMXloZr0s29jwgPeeHbxy5YSATB7qt+19PAgBBBDIl4Dd9TdfcfJcBBBAwK0C1GG3zizjQgCBYhHQWodpYCnNoHwkzM5p50hs187kiDs8/3fxtu9gq8ATc0Pyp3dSH/B+0QkBuf70oPj5okJbzXkYAgjYK5CP+mtvhDwNAQQQcLcAddjd88voEEBAv4DWOkwDS2nu5CNh9t72PQktXZwcsTkDy5yFZfdn6Yao/HpWSMyqrKM/w3p4rW8pHNGbLpbd7jwPAQTsEchH/bUnMp6CAAIIlIYAdbg05plRIoCAXgGtdZgGltKcyUfC7P/V3VL7txeTI251821SceG38iJQH47Lw7PD8tfFDVdjBf0euXK8Xy4bH8zLu3koAggg0ByBfNTf5sTDvQgggECpCVCHS23GGS8CCGgT0FqHaWBpy5SD8eQjYWqee0IOPPxgcsTlF0yVyh/8S14FZq+OyG9mhWTX/oZHvJ880CfXn14mPdpzwHteJ4GHI4BATgL5qL85BcDFCCCAQIkLUIdLPAEYPgIIOC6gtQ7TwHI8NVIHkI+EqZ/zpuy789+SLwwcf6K0/c/DDa18UWzbG7NWY5lm1tGfqtYeuXpiUM4azgHv+fLnuQggkJtAPupvbhFwNQIIIFDaAtTh0p5/Ro8AAs4LaK3DNLCcz42UEeQjYcJrPpI937sq+T5fz97S/rE/F0zg5SUReWhGvcQaLsaS80YF5IbJQalgV2HB5oMXIYBA4f4fCFgjgAACCGQvkI+/B2f/dq5EAAEEENBah2lgKc3NfCRMvHqf7PiHKckRe4JB6fja3IIKrNkak4ffCskHG6IN3tu/s1e+e1pQxvTlgPeCTgovQwCBIwTyUX8hRgABBBDIXoA6nL0VVyKAAAL5ENBah2lg5WO2bXhmvhLGNLBMI+vQp+NLb4qnVaUNEef2iP99NyyPvxtKedM/TgjIVRNZipWbKFcjgIBdAvmqv3bFx3MQQAABtwtQh90+w4wPAQS0C2itwzSwlGZOvhJmzw+vk/DKZclRt3vgUfEPOc4Rhfc/jcof3grJp1/FGrzfrMIyWwr7VHkdiY2XIoBA6Qrkq/6WrigjRwABBHIToA7n5sXVCCCAgN0CWuswDSy7Z9qm5+UrYar/6z+k7vVXklFW3vozKT/nApuizv0x++tE/jgnJC8vCTe4uVWZyHdPD1rnY/FBAAEECiWQr/pbqPh5DwIIIFDsAtThYp9B4kcAgWIX0FqHaWApzax8JUzNU3+UA4/9LjnqFt+6XFpe/0+OK8xcGbFWY+3a3/CEd/MNhTdODkplhcfxOAkAAQTcL5Cv+ut+OUaIAAII2CNAHbbHkacggAACTRXQWodpYDV1RvN8X74Spu7N16X6//0iGX3wxPHS5pf353k02T3+i10xeXROSOZ81PCA9x7tPVYTa9wAf3YP4yoEEECgiQL5qr9NDIfbEEAAgZIToA6X3JQzYAQQUCagtQ7TwFKWKIfCyVfChFetkD3/dG1y1P5j+km7R55RpfDnhWF5eHZIog2PxpLLxgflmklsKVQ1YQSDgMsE8lV/XcbEcBBAAIG8CVCH80bLgxFAAIGsBLTWYRpYWU1f4S/KV8LEdu2UndPOSQ7IU1EhHf82p/ADzPDGVZuj8ujbIVm+qWEXa0TvxAHvA7twwLu6iSMgBFwgkK/66wIahoAAAggURIA6XBBmXoIAAgikFdBah2lgKU3afCbMjvMnSby2Njnyqr/PEwnoW9UUj4vVxHpmfsMD3k3w15walMtO1he30pQiLAQQyFIgn/U3yxC4DAEEEChpAepwSU8/g0cAAQUCWuswDSwFyZEqhHwmzO6brpbIx6uSr233uyfE33+QUgmReWsi8ticsHy2veFqrOG9fHLNqQEZ1sOnNn4CQwCB4hLIZ/0tLgmiRQABBJwRoA47485bEUAAgUMCWuswDSylOZrPhKm++3apm/X35Mhb/+ROKTv9LKUSibB2H4jLH+eE5bVlqVdj/eMpQbnqFFZjqZ5EgkOgSATyWX+LhIAwEUAAAUcFqMOO8vNyBBBAQLTWYRpYSpMznwlz4E+/l5onH02OvMXlV0vLq29UKnFkWDM+jMhT88KyeVfD1VjHdvdZB7yPOobVWEUxmQSJgFKBfNZfpUMmLAQQQECVAHVY1XQQDAIIlKCA1jpMA0tpMuYzYepe/5tU/9edyZGXTThNWv/7fyqVaBjWzuq4PDEvJH/7IJIy5kvGBeTqSUEJ0McqmjklUAQ0CeSz/moaJ7EggAACWgWow1pnhrgQQKBUBLTWYRpYSjMwnwkTWr5E9t56eMWVv99Aaff7J5VKpA/rnY8j8uTcsKz/quFqrH6dvHLtaUEZ248uVtFNLAEj4LBAPuuvw0Pj9QgggEBRCFCHi2KaCBIBBFwsoLUO08BSmnT5TJjoti9l1+UXJkfuaVUpHV96U6lE42EdqI/LE3PD8ueFqc/GuuiEgFw9MSAtyjxFOT6CRgCBwgvks/4WfjS8EQEEECg+Aepw8c0ZESOAgLsEtNZhGlhK8yzfCbPjnAkSD4eSo6+atUipRHZhvb8+am0rXLW54WqsXh281jcVThjkz+5hXIUAAiUtkO/6W9K4DB4BBBDIQoA6nAUSlyCAAAJ5FNBah2lg5XHSm/PofCfM7uuvkMj6NckQ2z/2vPh6HtOckB2/NxoTeWJuyNpWGE8RzfmjA/LtiQFp24LVWI5PFgEgoFgg3/VX8dAJDQEEEFAhQB1WMQ0EgQACJSygtQ7TwFKalPlOmH13/kTq58xKjr717f8pZaecplQjt7A+/DxqbStc8lm0wY1d2nqtbyq/fSe2AAAgAElEQVQ8fSirsXJT5WoESkcg3/W3dCQZKQIIINA0Aepw09y4CwEEELBLQGsdpoFl1wzb/Jx8J8yBRx6SmmcfT0bd8uobpcXlV9s8Cmcf99yCsLUiq/bwTslkQGePCMhVpwSkU2tWYzk7S7wdAX0C+a6/+kZMRAgggIAuAeqwrvkgGgQQKD0BrXWYBpbSXMx3wtROf1H2/8/dydGXTz5bKv/t/yrVaHpYa7fGrCbWvDUNV2N1qPTIdyYF5ezhrMZqujB3IuA+gXzXX/eJMSIEEEDAXgHqsL2ePA0BBBDIVUBrHaaBletMFuj6fCdMaPFC2fvjm5Oj8Q8aIu1+/acCja7wr3l5ScRqZO0+0PB0rNOH+OUfTwlIzw7ewgfGGxFAQJ1AvuuvugETEAIIIKBMgDqsbEIIBwEESk5Aax2mgaU0FfOdMNEvPpddV12cHL23bTvp8MIbSjXsCevzXXGrifXmykiDB1aWi3zn1DK5YDSrsezR5ikIFK9Avutv8coQOQIIIFAYAepwYZx5CwIIIJBOQGsdpoGlNGfznjCxmGw/6ySR+OEVSVWzFinVsDesN1aY1Vhh+XJPrMGDTxnkkysnBKVfZ1Zj2avO0xAoHoG819/ioSBSBBBAwBEB6rAj7LwUAQQQSAporcM0sJQmaSESZtc1l0h042dJgfZPviy+Ll2Vitgb1vbquDw5NyzTl4YbPLg8IPLtiUH51okBe1/K0xBAoCgEClF/iwKCIBFAAAGHBKjDDsHzWgQQQOCggNY6TANLaYoWImH23X6b1M+bkxRoc9f/SHDsyUpF8hPWnI+j1rbCz75quBprXH+/XDEhIMd2YzVWfvR5KgI6BQpRf3WOnKgQQAABHQLUYR3zQBQIIFC6AlrrMA0spTlZiIQ58Nv/kZq/PJ0UaHXDD6Vi6mVKRfIXVnVtXJ6cF5YXFjVcjeXzilx1SkAuHx/MXwA8GQEEVAkUov6qGjDBIIAAAsoEqMPKJoRwEECg5AS01mEaWEpTsRAJU/vS87L/of9KCpSfc4FU3vozpSL5D2vBuog8NS8iq7+INnjZqN5eufKUoIzo5ct/ILwBAQQcFShE/XV0gLwcAQQQUC5AHVY+QYSHAAKuF9Bah2lgKU29QiRMaMFc2fuzHyUFAkOHS9tfPaJUpDBhhaPmmwrD8tS8hquxTARXTghYh7yblVl8EEDAnQKFqL/ulGNUCCCAgD0C1GF7HHkKAggg0FQBrXWYBlZTZzTP9xUiYSIbPpXd116aHIm3Q0fp8NxreR5ZcTx+2caoPDk3JEs3Njwba2gPr9XEOqEvq7GKYzaJEoHcBApRf3OLiKsRQACB0hKgDpfWfDNaBBDQJ6C1DtPA0pcrVkQFSZj6etl+7ilHCFTNWqRUxJmwnn4vsRqrLhxvEMAl4wLWIe8tgh5nguOtCCCQF4GC1N+8RM5DEUAAAXcIUIfdMY+MAgEEildAax2mgaU0pwqVMLv+8SKJbtmcVOjw59fF2669UhVnwvrky5j1TYXz1zY8G2tAF6/844SgnDyQ1VjOzA5vRcB+gULVX/sj54kIIICAOwSow+6YR0aBAALFK6C1DtPAUppThUqYfT+9ReoXzksqtP3v30pgxPFKVZwN68X3w/Lk3LDsrW24GuucEX6ZNi4gvTpwOJazs8TbEWi+QKHqb/Mj5QkIIICAOwWow+6cV0aFAALFI6C1DtPAUppDhUqY/Q/eK7Uv/zmp0OoH/yIVF0xVquJ8WBt3mNVYYZm9OtIgmNYVHrlknF8uOSkobCp0fq6IAIGmChSq/jY1Pu5DAAEE3C5AHXb7DDM+BBDQLqC1DtPAUpo5hUqY2j8/Jft//6ukQsU3p0mrm/5ZqYqesP6+PGJtK9y2t+FqrKE9fFYja/xAv56AiQQBBLIWKFT9zTogLkQAAQRKTIA6XGITznARQECdgNY6TANLXaokAipUwtTPnS37/v1fkwqBUWOk7b2/UaqiK6yv9sXl2flheXlJOGVgZw33y6VmW2FHthXqmjmiQaBxgULVX+YBAQQQQCC1AHWYzEAAAQScFdBah2lgOZsXad9eqISJrPtEdt9wZTIOb+eu0uGpl5Wq6Axr0fqo1chavqnhIe+V1rbCgNXI8rCvUOcEEhUCRwkUqv4CjwACCCBAA4scQAABBDQKaP37MA0sjdlSwBVYsf3VsvObk49QqJq1SKmK7rCeXxCWZxeEZW9Nw22Fx3b3yqXjgjJhEN9WqHsWiQ6Bwq2AxRoBBBBAgAYWOYAAAghoFKCBpXFWFMdUyITZdfmFEt32ZVKj4yuzxdOipWIdvaF9visuz7wXkjdWNDzk3UR95nF+ufSkoPTuyHIsvbNIZKUuUMj6W+rWjB8BBBBIJUAdJi8QQAABZwW01mFWYDmbF2nfXsiE2XPb9yW89P1kLG0f/KMEjh2mVKY4wnr3k6jVyPrky1iDgFuVi1wyLmhtLfRxPFZxTChRlpRAIetvScEyWAQQQCBLAepwllBchgACCORJQGsdpoGVpwlv7mMLmTD7779Lal99KRly5W0/l/Kzzm/uEEr+/khU5Jn5YXlmfkjqU5zzfmw3r0wbF5CJg/m2wpJPFgBUCRSy/qoaOMEggAACSgSow0omgjAQQKBkBbTWYRpYSlOykAlT88yf5MCjh795sOJbV0ir63+gVKb4wlq3LWYd8j57dfpthaaR1aeK5VjFN7tE7EaBQtZfN/oxJgQQQKC5AtTh5gpyPwIIINA8Aa11mAZW8+Y1b3cXMmHqZ8+Qfb/8WXIswRPHS5tf3p+3sZXqg2etjFiNrM+2N9xW2LLMfFuhXy45KSh++lilmiKMW4lAIeuvkiETBgIIIKBKgDqsajoIBgEESlBAax2mgaU0GQuZMOGPVsqem7+TlPB17ynt//cvSmWKO6z9dXGriWW+rTDe8MsKZXA3n9XIYlthcc8z0Re3QCHrb3FLET0CCCCQHwHqcH5ceSoCCCCQrYDWOkwDK9sZLPB1hUyY2J5dsnPq2YdH6PNJ1RvzCzzi0nrdys1Rq5E1f2005cCnDDPfVsi2wtLKCkarRaCQ9VfLmIkDAQQQ0CRAHdY0G8SCAAKlKKC1DtPAUpqNhU6YnZd8Q2I7dyQ1Or4+Tzz+gFId94Q1fWlYnp0fkS/3NNxW2CIo1pbCS070S8Dvcc+gGQkCygUKXX+VcxAeAgggUHAB6nDByXkhAgggcISA1jpMA0tpohY6Yfbccp2EP1yW1Gj3+6fE32+AUh13hbWzOi7PLAjLX99P8VWFIjKwq1cuPSkokwb73DVwRoOAUoFC11+lDISFAAIIOCZAHXaMnhcjgAACloDWOkwDS2mCFjphqu+5Q+pmvJrUqPzJnVJ++llKddwZ1pLPEtsKP9iQelvh5GF+ueTEgPTrzCnv7swARqVFoND1V8u4iQMBBBDQIkAd1jITxIEAAqUqoLUO08BSmpGFTpiaxx+WA48/nNRoccU10vLb1yvVcXdYf1lkthWGZdeBhqe8V5htheOCcsm4gAT97nZgdAg4JVDo+uvUOHkvAgggoFWAOqx1ZogLAQRKRUBrHaaBpTQDC50wdTNfk+r//PekRtnEydL6F/9PqY77w9qyOy7PzA/Ja8siKQdrthVOOzEgpw2hi+X+bGCEhRYodP0t9Ph4HwIIIKBdgDqsfYaIDwEE3C6gtQ7TwFKaeYVOGHP+lTkH69DH17uPtH/0OaU6pRPWe2sT2wpXbU69rfD0IT7roPf+bCssnaRgpHkXKHT9zfuAeAECCCBQZALU4SKbMMJFAAHXCWitwzSwlKZaoRMmuv0r2fV/zktqeMrKpOOr7yrVKa2w4nGRZ+YnthUeqG+4rbA84JFLxvmtRlYZC7JKKzkYbV4ECl1/8zIIHooAAggUsQB1uIgnj9ARQMAVAlrrMA0spenlRMLsvOgMie3bmxSpmrVIqU5phvXZVzF5dkFYZq1Mva3QrMK69CS2FZZmdjBqOwWcqL92xs+zEEAAgWIXoA4X+wwSPwIIFLuA1jpMA0tpZjmRMLtv+o5EPl6ZFGn32J/F37O3UqHSDWv26oi1GmvdtlhKhEnH+uXiE/wytIevdJEYOQLNEHCi/jYjXG5FAAEEXCdAHXbdlDIgBBAoMgGtdZgGltJEciJh9v3yZ1I/e0ZSpPUd90rZ+ElKhUo7rNpQ3GpimZ9I6j6WXHSCX6aODUrnNp7SxmL0COQo4ET9zTFELkcAAQRcLUAddvX0MjgEECgCAa11mAaW0uRxImEO/PG3UvP0Y0mRltd8T1r8n28rFSIsI/DRlsQh73M/SX3Ie/tWHpk6NmD9+LyYIYBANgJO1N9s4uIaBBBAoFQEqMOlMtOMEwEEtAporcM0sJRmjBMJU/fay1J93y+TImVTzpHWP75DqRBhfV3g78vD8sLCsGzY0fCQd3PdoK5euXhsQCYP5ZR3MgeBTAJO1N9MMfF7BBBAoJQEqMOlNNuMFQEENAporcM0sDRmi4g4kTChpe/L3tu+nxTxDxws7X7zuFIhwjpaoCYUl78sCstfFkWkui51I2v8QL/VyBrRi+VYZBAC6QScqL/MBgIIIIDAYQHqMNmAAAIIOCugtQ7TwHI2L9K+3YmEiX75hey68h+SMXlatJSOr8xWKkRY6QQ274pZjaxXPkj9bYXmvguPD1hnZPVoTyOLTELgaAEn6i+zgAACCCBAA4scQAABBLQIaP37MA0sLRlyVByOJEw8LjsuPE3iNTXJaKpmLVIqRFiZBJZvilqrseatSd3IatPCY31boTkfqyzAQe+ZPPl96Qg4Un9Lh5eRIoAAAhkFqMMZibgAAQQQyKuA1jpMAyuv0970hzuVMLtvuFIi6z5JBt7h6VfE26lL0wfCnY4LzF4dsRpZ5sD3VJ++nbxWE+us4ZyP5fhkEYAKAafqr4rBEwQCCCCgQIA6rGASCAEBBEpaQGsdpoGlNC2dSpi9//6vEpp7eNtg27sfkMCYcUqVCCtbAXMilmlivbAoJNv3pT4fa2w/n9XIOr6PL9vHch0CrhRwqv66EpNBIYAAAk0QoA43AY1bEEAAARsFtNZhGlg2TrKdj3IqYQ784QGpef7J5FBa3fhDqbj4MjuHxrMcFNhRbc7Hishf3g9LNJY6kG+MTGwr7N2R87EcnCpe7aCAU/XXwSHzagQQQECVAHVY1XQQDAIIlKCA1jpMA0tpMjqVMLWvvCD7H7gnqVJx7jel1S0/UapEWE0V+OTLxEHvb65KfT5WizKP1cQyPy3LmvoW7kOgOAWcqr/FqUXUCCCAgP0C1GH7TXkiAgggkIuA1jpMAyuXWSzgtU4lTGjRe7L3Jz9MjjQwdIS0/dXDBRw5ryqkwPy1UWs11tINqc/H6tUxcT7WuSM5H6uQ88K7nBVwqv46O2rejgACCOgRoA7rmQsiQQCB0hTQWodpYCnNR6cSJrppg+z6zrSkiqeytXT86yylSoRll8D0pYlthZt2pN5XOLqPz/rGwnH9aWTZZc5z9Ao4VX/1ihAZAgggUFgB6nBhvXkbAgggcLSA1jpMA0tprjqVMPFwSHZccLpIOJSUqZq1SKkSYdkpcKBe5IWFIauRZf5zqs+Zx/nl4rEB6d+Z87HstOdZugScqr+6FIgGAQQQcE6AOuycPW9GAAEEjIDWOkwDS2l+Opkwu669VKIbPk3KdPzLG+Jp006pFGHZLWBWYZkmllmVleoT9Iu1rdA0stq28Nj9ep6HgOMCTtZfxwdPAAgggIACAeqwgkkgBAQQKGkBrXWYBpbStHQyYfb+7EcSWjA3KdP2vt9JYPhopVKElS8Bcy6WaWSZc7JSfbq1Sxz0fuHxgXyFwHMRcETAyfrryIB5KQIIIKBMgDqsbEIIBwEESk5Aax2mgaU0FZ1MmAO//m+p+etzSZnKf/qxlJ9/kVIpwsq3wJsrE+djmW8uTPUZ3stnNbLGD/TlOxSej0BBBJysvwUZIC9BAAEElAtQh5VPEOEhgIDrBbTWYRpYSlPPyYSpffEZ2f+b+5MyFd+cJq1u+melUoRVCIFoTKwm1l8WRWRHdepG1ulD/dZB74O70cgqxJzwjvwJOFl/8zcqnowAAggUjwB1uHjmikgRQMCdAlrrMA0spfnmZMKE3psje39xW1ImOHqstLnnIaVShFVIge374vLCopDVyIqneLHXe/B8rBMC0rGS87EKOTe8yz4BJ+uvfaPgSQgggEDxClCHi3fuiBwBBNwhoLUO08BSml9OJkzk03Wy+7rLkjLeDlXS4blXlUoRlhMCH31hzseKyOzVqQ9679TGa63GMlsL+SBQbAJO1t9isyJeBBBAIB8C1OF8qPJMBBBAIHsBrXWYBlb2c1jQK51MmHhNjey48DSR+OE1NlWzFhV0/LysOATmrYlYq7GWb0p90Pugrl7rkPezhvuLY0BEiYDirw1mchBAAIFSEXDy78GlYsw4EUAAgcYEtNZhGlhK89bphNl11cUS/eLzpE7HV94WT4sWSrUIy2mBVz4wjaywbN6V+nysEb18csHxfjn1WBpZTs8V788s4HT9zRwhVyCAAALuFqAOu3t+GR0CCOgX0FqHaWApzR2nE2bvj2+W0OKFSZ12Dz0m/sFDlWoRlgaB6tq4ta3QNLJqQqlOyBIZ289nrcga15+D3jXMGTGkFnC6/jIvCCCAQKkLUIdLPQMYPwIIOC2gtQ7TwHI6M9K83+mEqf6fu6Vu+ovJ6Cpv+4WUn3WeUi3C0iSwYUdcXlwUkleXpT4fy8R6ymCfXDg6IKOOoZGlae6IJSHgdP1lHhBAAIFSF6AOl3oGMH4EEHBaQGsddmUD6/e//73ccMMNaef8rLPOkqeeeko6dOhwxDUbNmyQBx98UF599VX55JNPZNSoUTJt2jS55pprpKqqKuXz6uvrZfr06fLII4/IvHnzJBAIyOTJk+XGG2+USZMmidd8LVsTPk4nTO1zT8j+hx9MRt7ikn+Ult+9qQkj4ZZSFVj9RUxe+SAsMz9M38g6Y5jf2lo4pDuNrFLNE43jdrr+ajQhJgQQQKCQAtThQmrzLgQQQKChgNY67LoGVigUkh//+Mdy//3359TAWrZsmdX0WrhwoQwaNEh69uwpa9eulY0bN8qZZ54pDz30kAwYMOCIZ5rm1T333CO/+MUvpLKyUkaOHCnhcFgWLFhg/fe77rrLeqbfn/u5P04nTP2cN2Xfnf+WHG9w3ARp8x/38WcbgZwFlm6Iijkj652P0zeyzhvlt7YW9u3UtIZvzkFxAwKNCDhdf5kcBBBAoNQFqMOlngGMHwEEnBbQWodd18Dau3evXHvttbJlyxZ5+umnpXfv3hnnfvv27XL99dfLrFmzrMbXVVddZTWdDhw4IPfee6/ccccdctNNN1nNqoqKiuTznn32Wbnuuutk4sSJ8utf/9p6Vzwel8WLF8vNN98sW7dutVZ6jR8/PmMMR1/gdMJE1nwku793VTIsX7ce0v7xw1sKcx4QN5S8wML1iUbWgrWpG1kBn1hNLLMiq3s7GlklnzAOAjhdfx0cOq9GAAEEVAhQh1VMA0EggEAJC2itw65rYK1bt04uvfRSGTJkiNVUMiuhMn1efPFFufjii+UHP/iB1aQqKytL3rJv3z6rGTVz5kx56aWXZOzYsdbvdu/ebW0tNKutvv6/H7pxxowZMnXqVLn66qsbPDNTPOb3TidMbN9e2XnRGUeEWjVrUTahcw0CjQqYlVh/+yAiH2yIpryustxjNbHMGVkdKj1oIlBwAafrb8EHzAsRQAABZQLUYWUTQjgIIFByAlrrsOsaWKahZLb8mRVTd955p/h8jZ+t8/Uth6bpdMYZRzZtTKY+/vjj1qqs++67T2655RYrec2Enn/++TJlypSUjTKzquuyyy6TmpqarFeCff1PhYaE2XX5hRLd9mUyrKo35otk8Cy5P9kMuMkCb66KyMtLwrJqcyzlMzpWehIrskb7pVU5jawmQ3NjzgIa6m/OQXMDAggg4CIB6rCLJpOhIIBAUQporcOua2AdajY99thj0qNHD7n77rvlzTfftM61+va3v93gQHazkurKK6+UTZs2yfPPPy+DBw9ukGDmcPYJEyZY2wzNFkOzjfC5556zVnrdfvvt1o/Hc+T/gV1bW2s1u8yB8nPnzs15G6GGhNlz640SXr4k6dHuD0+Lv2//ovwDSNB6BV5bFra2Fq7dmrqR1b29x1qNZVZlBXw0svTOpHsi01B/3aPJSBBAAIHcBajDuZtxBwIIIGCngNY67KoGljl/ypxXZX5OPfVUWb16tdW4MudZLV++XHbt2iUnnniitWLq+OOPt+bXHNJuVkqZT7ozs8w3El5yySXSpUuX5LcXmkbWj370oyNWZR2dMGYFmDng/cknn5TLL788p3zSkDDV994pdW/8LRl365/9UspObbhCLaeBcTECKQRiMbGaWC8vCcmmnfGURv06ea0m1nmjAhgikFcBDfU3rwPk4QgggIByAeqw8gkiPAQQcL2A1jrsqgZWdXW1fP/735cnnnhCzj33XHnggQekb9++VnKZlVbmfCuzIsv87pFHHrEaUqmaU0dnY6prsmlOZXNNuszXkDA1T/1RDjz2u2SILa68VlpedZ3r/7AyQOcE6sJibSs0Z2R9uSf1iqwh3b3W1sIpw3L/dk/nRsabi0lAQ/0tJi9iRQABBOwWoA7bLcrzEEAAgdwEtNZhVzWwzLlTt912m7Wq6je/+Y0ce+yxR8zSoQPZzTZD08Ayh7Brb2Dllmb2Xt1y6SLp8OxjyYfWDB8t+06ZIqFefex9EU9D4CiBAyGfzP+8nczf1FaqQ6kbVQM61Mi4nrvkuM778UMAAQQQQAABBBBAAAEEELBZ4NDONZsf2+THuaqBlY3CU089JVdccYV873vfk//+7/+2ml1Hbw88+jlOrsDKZkz5uqZs46fS+Tf3Nnj8gRFjpHriFAn16J2vV/NcBCyBvfUBq4llmlm1YW9KlSGd9stJPXbLoKoDqCGAAAIIIIAAAggggAACCNgkQAPLJsimPuboA9nN1sJD51OZ5la3bt0aPPpQA8scCm+2J7Zr1846nP2GG26Q3/3ud9bh7qk+h7YQPvvss1aTLJePhiV7sV07ZOe0b6QNu3zKOVIx9TLx9x+Uy9C4FoGcBb7YFTt4RlZYwtHUt596rM/aWji8V+PfPJrzy7mh5AQ01N+SQ2fACCCAwNcEqMOkAwIIIOCsgNY67LoVWKFQSMxPq1atUs74O++8I5MmTUp+o2BdXR3fQtjIn43Q8iVS8/gjR3wb4dGXl595rlRMvZxvKHS2xpTE2z/9yjSyEmdkpfucPdxvHfY+qCuNrJJIijwMUuu/sPMwVB6JAAIIqBSgDqucFoJCAIESEtBah13VwHrllVfkwgsvlGuvvVZ+9atfSYsWLRqk2KGVU2Z11E9/+lMJh8Py4x//WMy3Cs6YMUPOOKPht+wduue+++6TW265xXqmmdDzzz9fpkyZYn2rYWVl5RHv2rJli7WyyzTT0n27YWP5ry1hsmpknX2BVFx8qfj79C+hP9oM1QmBj7fErMPeZ3yYupHlEbGaWGZFVu+OqbceOhE37ywOAW31tzjUiBIBBBCwT4A6bJ8lT0IAAQSaIqC1DruqgbVq1Sr51re+Zc2P2bY3fPjwI+Zq69atVnPLrML661//KpMnT7Z+/+KLL8rFF18sP/jBD6xvKiwrK0ved+jg95kzZ8pLL70kY8eOtX5nth6aQ+AXLFhwxP9+6EbTDJs6dapcffXVDZ6ZTQJpTZisGlnf+Ka0uOhS8R2T+AZIPgjkS2D5pqi1Gmv26tSNrPKAWE2sC0b7pUtbGln5mge3PVdr/XWbM+NBAAEE0glQh8kNBBBAwFkBrXXYVQ2sSCQit99+u9x1111y7rnnygMPPCB9+yaaKKZ59S//8i/WGVY33XST1VSqqKiwfme+vdCcYzVr1ixrJZY55N00sQ4cOCD33nuv3HHHHckth4fuMfeZJtl1110nEydOTL4rHo/L4sWL5eabb5ZNmzZZ15jf5/rRmjCHxpFNI6vigoul/MJp4u/NtxbmOv9cn5vA+59G5ZUlYXlvbeoDstq0ELlwdEDOHRWQjpVmfRYfBNILaK+/zB0CCCDgdgHqsNtnmPEhgIB2Aa112FUNrEPNqFtvvdVqVJltfSNHjrRyY9myZVJdXW2dd2W+fbCqquqInJk/f77ceOONsnz5chk0aJD07NlT1q5da31L4ZlnnikPPfSQDBgw4Ih7TIPLNMvMz6F3mS2JZlWW+e/mfzcHvfv9/pzzU2vCHD2QrBpZ35wmFRdOFV/PY3J24AYEchGYtyZiHfa++NPUjax2LT3yjZF++cYIVmTl4lpq1xZL/S21eWG8CCBQOgLU4dKZa0aKAAI6BbTWYdc1sMz019fXy/Tp0+WRRx4R862D5jN+/Hhr++B55513xBbBr6fLhg0b5MEHH5RXX31VzDcPjho1SqZNm2ZtFTy64XXovqPfFQgErK2JphlmDov3epu2bUlrwqT74xVeulgOPPloo4e9V1x0qZSff7H4e/bW+aeUqFwjMHt1VF5eEpIPP4+lHFPrioONrJF+6d6uaX9GXYPFQBoIFFv9ZQoRQAABtwlQh902o4wHAQSKTUBrHXZlA6vYkiNVvFoTJpNtaMlCqXn6T403sqZeJhXnXyy+7j0zPY7fI9AsgddXJFZkfbIl9YqsFmUi3xiR2FrYqwNbC5uF7aKbi7X+umgKGAoCCJS4AHW4xBOA4SOAgOMCWuswDSzHUyN1AFoTJluu0PvzpebZx9M3srxeaTH1cik/95s0srJF5bomC7y6LCLTl4ZlzZepV2SVBTxy7sGthX06sSKrydAuubHY669LpoFhIIBACQtQh0t48hk6AgioENBah2lgqUiPhkFoTZhcueoXzpXa59kzqUwAACAASURBVJ9K28jyBIJScdElUn7eReLr2j3Xx3M9AjkJvLYsIqaZ9XGaFVl+r1irscw5Wf0708jKCddFF7ul/rpoShgKAgiUmAB1uMQmnOEigIA6Aa11mAaWulRJBKQ1YZrKFZr/rtS88HT6RlZZeaKRde4/iK9Lt6a+hvsQyErgtWVhMc2sj7akXpFlNhOaJpZpZg3qSiMrK1QXXeS2+uuiqWEoCCBQIgLU4RKZaIaJAAJqBbTWYRpYSlNGa8I0lys0b47UvPhs+kZWixZSceE0qTjvH8TbuWtzX8f9CDQqYM7IMiuyVm9OfUaWufns4X6rmTW0hw/NEhFwa/0tkeljmAgg4AIB6rALJpEhIIBAUQtorcM0sJSmldaEsYur/t23pPalP6dvZLWqlIoLv5U4I6tTF7tey3MQSCnwxoqwvLosKqsaaWSdcZxfvjHCL8N70chyexq5vf66ff4YHwIIFL8Adbj455ARIIBAcQtorcM0sJTmldaEsZurfs4sqX3lL2kbWd42ba3zsSrOu0i8VZ3sfj3PQ+AIgRkfRuTVpWFZuTn11kJz8WlDElsLR/Vma6Fb06dU6q9b549xIYBA8QtQh4t/DhkBAggUt4DWOkwDS2leaU2YfHHVz54htX97UcIrPkj5Cm+79lYTy5yR5e1Yla8weC4ClsBM08haFpEPP0+/tXDi4MTWwhP6siLLbWlTavXXbfPHeBBAoPgFqMPFP4eMAAEEiltAax2mgaU0r7QmTL656t98XWqnvyjhD5elbmR16Gg1sSrOuZAVWfmeDJ4vb66KyPSlYVmxKf2KrPGDElsLx/WnkeWWlCnV+uuW+WMcCCBQ/ALU4eKfQ0aAAALFLaC1DtPAUppXWhOmUFx1M1+TOtPIWrUi5Ss9rdtI+ZnnWj/+vgMKFRbvKVEB08gyK7KWb0y/Iss0sEwjyzS0+BS3QKnX3+KePaJHAAE3CFCH3TCLjAEBBIpZQGsdpoGlNKu0Jkyhuepe/5vUvvpXiXy0MvWrvd5kIyswfHShw+N9JSYwe3XUWpG1rJFGltlSaLYWmi2GfIpTgPpbnPNG1Agg4B4B6rB75pKRIIBAcQporcM0sJTmk9aEcYqr9rWXrRVZkTUfpQ0hePIkq5lVNuFUp8LkvSUiMHt1RF5bFpEPNqRfkWUOeTeHvZtD3/kUlwD1t7jmi2gRQMB9AtRh980pI0IAgeIS0FqHaWApzSOtCeM0V51pZL0xXcKrlqcNJTB81MFVWeeJePmmOKfnzM3vn/NxVKZ/EG60kTW8V2Jr4RnH0cgqllyg/hbLTBEnAgi4VYA67NaZZVwIIFAsAlrrMA0spRmkNWG0cNXPeVPqZkyX0MJ5aUPyHdMvub3Q27adltCJw4UC73ycOCNr8afpV2QN7ZHYWnj2cBpZ2lOA+qt9hogPAQTcLkAddvsMMz4EENAuoLUO08BSmjlaE0YbV2jxAmtFVv3sGekbWR2rpOzM86xmlq9HL21DIB4XCZhGltla+H4jjaxBXRNbC886zi9+vrhQ5exTf1VOC0EhgEAJCVCHS2iyGSoCCKgU0FqHaWCpTBcRrQmjlEvCH62U+jemW82seDiUMkxPWZmUWd9ceJ4Ejh2mdSjE5QKBuZ8kDntvrJHVu6NHzhoekDOG+aV9K48LRu2eIVB/3TOXjAQBBIpTgDpcnPNG1Agg4B4BrXWYBpbSHNOaMEq5kmFFNn6WWJH1xnSJ7d2dNtzyU8+wmlnBsSdrHxLxFbHAvDUReXVpRBauT7+1sF3LQ40snxxTxZltGqab+qthFogBAQRKWYA6XMqzz9gRQECDgNY6TANLQ3akiEFrwijlahBWbMd2q5FlzsmKfvF52rCDx5+YWJU1+exiGRpxFqHAe2sTK7IWrkvfyPJ5Rc48zi9nHheQ4b1oZDk5zdRfJ/V5NwIIIMBOBHIAAQQQcFpA69+HaWA5nRlp3q81YZRypQ0rXlsrdW/8zWpmRdZ+nPa6wMBjrUaW+fG2aFlswyTeIhGYvzYir6+IytxPIo1GfPJAn5x1XEAmDOKQLCemlvrrhDrvRAABBA4LUIfJBgQQQMBZAa11mAaWs3mR9u1aE0YpV1Zh1c18zWpkhZctTnu9r2t367B308jyde6a1XO5CIFcBVZ+HpUZH0asn3D6RVkyrKdPzhzms87K4sD3XJWbfj31t+l23IkAAgjYIUAdtkORZyCAAAJNF9Bah2lgNX1O83qn1oTJ66AL9PDQe+9I7euviPlnuo+nVaXVyDI//v6DChQZryk1gU07YzJrZVRmrAjL9up42uH36uiVM4f55azhHPheiByh/hZCmXcggAAC6QWow2QHAggg4KyA1jpMA8vZvEj7dq0Jo5SrSWGZlVjWOVkzX2v0/vIzvpH45sJRY5r0Hm5CIJPAvtp4ckXW+m2xtJe3bemxGlnmrKw+nTgnK5NrU39P/W2qHPchgAAC9ghQh+1x5CkIIIBAUwW01mEaWE2d0TzfpzVh8jxsRx5vzsayGllv/E3MmVnpPsFxExLbCydOdiROXloaArNWJrYWLvks/d5Cr9c0snxyxnF+Gdmbc7Lszgzqr92iPA8BBBDITYA6nJsXVyOAAAJ2C2itwzSw7J5pm56nNWFsGp7Kx5hvKzTfWmiaWeZbDNN9AsNGJLcXij+gciwEVfwC768352SF5a3VjRySJSInD/DLGcf5ZOJgf/EPWskIqL9KJoIwEECgZAWowyU79QwcAQSUCGitwzSwlCTI0WFoTRilXLaGFdu7W+qtFVnTJbLxs7TP9vU6xtpaaFZledt3sDUGHobAIYE1W2My8+CB7/vr0p+TNaxHYkXWmcf5JOj3ANgMAepvM/C4FQEEELBBgDpsAyKPQAABBJohoLUO08BqxqTm81atCZPPMWt7djwcsppYppkV/mhl2vC87dpL+ZRzpGzKOeLvN1DbMIjHJQLb9sasrYXm0PfNu9Kfk9WzvUfOHB6wzsnqWEkjqynTT/1tihr3IIAAAvYJUIfts+RJCCCAQFMEtNZhGlhNmc0C3KM1YQowdJWvqJ89w2pmhRYvaDS+8tPPshpZwbEnqxwHQRW/QH1YDh74HpbVX6RvZLWpMI2sxIHvfTnwPaeJp/7mxMXFCCCAgO0C1GHbSXkgAgggkJOA1jpMAyunaSzcxVoTpnACOt8UWjjPOierfs6bjQYYGHG8lE0521qZ5QkEdQ6GqIpe4J2PIzLzw6i8tzaSdixmDZbZWnjWcA58z3bCqb/ZSnEdAgggkB8B6nB+XHkqAgggkK2A1jpMAyvbGSzwdVoTpsAMal8XXrU8sb1w5t/FbDVM9/H17J3YXjj5HPF16ap2PARW3ALLN0WT52RF0y/KknH9fXLW8IBMHMw3FzY249Tf4v7zQPQIIFD8AtTh4p9DRoAAAsUtoLUO08BSmldaE0Ypl2NhRTdvkro3X5f6N1+X6JbNaePwtGiZPCcrMOQ4x+Llxe4W2Lgjbn1zoTn0fef+9Ae+D+nutbYWmrOyyvjywgZJQf11958TRocAAvoFqMP654gIEUDA3QJa6zANLKV5pzVhlHI5Hla8vk7qZr0uobfekNDyJY3GUzbhVKuZFZxwmuNxE4A7BfYcMI2siPXz2fb0S7J6tDeNLPPthQHp1JoD3w9lA/XXnX8uGBUCCBSPAHW4eOaKSBFAwJ0CWuswDSyl+aY1YZRyqQor/P58a1WW+ZF4+lUwgWOHJRpZk88Wb6tKVWMgGHcImOwzq7FMI2vphmjaQbUo88jpQ3xy+lC/jOjF9kLqrzvyn1EggEDxClCHi3fuiBwBBNwhoLUO08BSml9aE0Ypl8qwohvWW6uyTCMrtn1b2hi9nboc3F54tvh79VE5FoIqfoEF68w5WWF5+6P0jSwzyjF9TCPLJ6cP8UvAX5qrsqi/xZ/vjAABBIpbgDpc3PNH9AggUPwCWuswDSyluaU1YZRyqQ4rvr86cU7WW29IeNWK9LH6/VI++RyrmRUYNUb1mAiueAU+3hKzVmSZZlZN+u8fELO90KzIMo2snh1Kq5FF/S3e/CZyBBBwhwB12B3zyCgQQKB4BbTWYRpYSnNKa8Io5SqasELz37FWZdXPmdVozMETTjr47YVnF83YCLS4BL7cE5MZKyLy1uqobN6V/pwsv1cSjayhfjmhb2lsL6T+FlcuEy0CCLhPgDrsvjllRAggUFwCWuswDSyleaQ1YZRyFV1YkbUfJ7+9MLZ7V9r4/f0GHGxknSPe9h2KbpwErF8gHIlbTaw3V0VkyWeNby8c3ssnp5mzsob4pVW5e1dlUX/15y0RIoCAuwWow+6eX0aHAAL6BbTWYRpYSnNHa8Io5SrasGJ7dkvdm3+X0JtvSHjNR2nH4W3bXsomn2U1s/wDBhfteAlct8CyjVF5a5VpZoWlLpw+VvONhacd3F7Yv7NX96CaEB31twlo3IIAAgjYKEAdthGTRyGAAAJNENBah2lgNWEyC3GL1oQpxNhL9R3177wl9W/+XernzWmUoOy0MxPfXnji+FKlYtx5Fvhyd8xalfXW6ohs2J5+e6EJY9KxiRVZEwb58xxV4R5P/S2cNW9CAAEEUglQh8kLBBBAwFkBrXWYBpazeZH27VoTRimXq8KKfLTS2l5YN+vvYg6AT/cJDB998NsLzxFPMOgqAwajQyAeF2tr4VurIrJwfePbCwd1SzSyzDcYtm9Z3NsLqb868o8oEECgdAWow6U794wcAQR0CGitwzSwdORHgyi0JoxSLleGFdv+1cFvL3xdIp+uSztGX49eViPL/Hi7dHOlBYNyXmDl5zFra6FZmbW/Lp42oDYtPAcbWX4Z0r04txdSf53PNyJAAIHSFqAOl/b8M3oEEHBeQGsdpoHlfG6kjEBrwijlcn1Y9W+9YTWzQgvnpR2rp0WLxIqsU88QszqLDwL5ENi+L55oZK2KyvqvGt9eOK6/L/ENhkP84imiRVnU33xkDs9EAAEEshegDmdvxZUIIIBAPgS01mEaWPmYbRueqTVhbBgaj2iGQHjF0oOrst6QeG1N2icFRh4vZZPOkPJTp4insnUz3sitCKQXeHt1xNpi+N7axrcX9qnyJhtZXdrq72RRf8l6BBBAwFkB6rCz/rwdAQQQ0FqHaWApzU2tCaOUq+TCin75RbKRFd20Ie34ve07Wk2s4MTJEhg2ouScGHBhBFZ/EZPZppm1MiJ7a9NvLywPSLKRNeoYX2GCa8JbqL9NQOMWBBBAwEYB6rCNmDwKAQQQaIKA1jpMA6sJk1mIW7QmTCHGzjuyF4iHw2K2F9ab7YUfLGr0xuCYE61VWcFJk8XbomX2L+FKBLIU2Lk/LrNXJVZlrdna+PbC0cd4ra2Fpw31S3lA16os6m+WE85lCCCAQJ4EqMN5guWxCCCAQJYCWuswDawsJ7DQl2lNmEI78L7sBcLLFkv9nFlSN3tmo99e6K3qLGWnTpHySVPEP3ho9i/gSgRyEHjn44jMXh0V88/GPt3aJRpZ5tsLe3fUceg79TeHieZSBBBAIA8C1OE8oPJIBBBAIAcBrXWYBlYOk1jIS7UmTCENeFfTBGI7t0vd2zMl9PYsCX+0stGHBMeOt5pZZZOmiKesrGkv5C4EGhEwK7HM1kKzxdCs0Er3MYe8JxpZfjGHvzv5of46qc+7EUAAARHqMFmAAAIIOCugtQ7TwHI2L9K+XWvCKOUirDQC5lsLrVVZb88UCYXSOvm6dk80siZOFv+AwXgiYLvA3hrz7YWJRpY5M6uxz8CuXjllkF8mDvZJj/aFX5VF/bV9+nkgAgggkJMAdTgnLi5GAAEEbBfQWodpYNk+1fY8UGvC2DM6nlJogeiWzVL/9kyrmRVZv7bR15edPMlqZpmD3z1+f6FD5X0lIGC+tdCsynr7o8a3F/q8IqcM9svEQT45ZbBPvGaZVgE+1N8CIPMKBBBAoBEB6jDpgQACCDgroLUO08ByNi/Svl1rwijlIqwcBOrffUvq355lNbMa+/h69LK2Fppmlr9P/xzewKUIZCewfltM3lodlTdXhWX7vvTbC83TenXwWk2sSYP90q9zfldlUX+zmz+uQgABBPIlQB3OlyzPRQABBLIT0FqHaWBlN38Fv0prwhQcghfmTSCyYb11TpbZXhjdvKnR95ithWWTzM+UvMXDg0tXYH9d3GpkzfkoLMs2Nr690CiZM7ImHeu3thlWBO13o/7ab8oTEUAAgVwEqMO5aHEtAgggYL+A1jpMA8v+ubbliVoTxpbB8RBdApFI4tD3ObOkfv67jcbmP6av1cQKTpos/l59dI2DaFwhsHJzVOZ+kvj2wm17G1+V1amNN7m9cFgP+w5+p/66IpUYBAIIFLEAdbiIJ4/QEUDAFQJa6zANLKXppTVhlHIRlk0CkU9WJw59nz1TYtu3pX+qx2ttLSw3zawJp9r0dh6DwGGBulBc3l0TlXc/jsi8NdGMNKOO8ckpg3wycbBf2rVs3llZ1N+M3FyAAAII5FWAOpxXXh6OAAIIZBTQWodpYGWcOmcu0Jowzmjw1kILxGsOWE0ssyor9MGiRl/v7zcgcVbWpDPE171HoUPlfSUg8Nn2mLUi692Po2L+c2Of1hUe69sLzfbCMX2btiqL+lsCScUQEUBAtQB1WPX0EBwCCJSAgNY6TANLafJpTRilXISVR4HwiqXWqizzLYaxvXvSvskTCCa/vbDspFPyGBGPLmWBeWsi8q61xTAq9eHGtxge280c/O63Dn7v0jb7VVnU31LOMMaOAAIaBKjDGmaBGBBAoJQFtNZhGlhKs1JrwijlIqwCCMR277KaWKaZFV65vNE3+gceK+WnThFz+Lu3S7cCRMcrSk1g656YzF2TaGSt2tz4FsOgX6ytheZn/MDMq7Kov6WWTYwXAQS0CVCHtc0I8SCAQKkJaK3DNLCUZqLWhFHKRVgFFggtXiD1bydWZcXratO+3VqVNeFUCY6fZP1T/IECR8rrSkFg6UZzVlbi4PfdBxpfldWnkzn43S+nDPZJnypvSh7qbylkDWNEAAHNAtRhzbNDbAggUAoCWuswDSyl2ac1YZRyEZZDAtGtXyZXZUXWftxoFL6u3RPNrAmnSmDoCIci5rVuFqiujcs7nyTOynr/08wHv08Y5E9+i2HQf3iLIfXXzVnC2BBAoBgEqMPFMEvEiAACbhbQWodpYCnNOq0Jo5SLsBQI1M+bYx36bg5/l3jjB20Hho9KrMoaf5r4unRVED0huE3gky1ReXdN4vD3L3Y1no9d25qD3xNbDAd38wr1123ZwHgQQKDYBKjDxTZjxIsAAm4T0FqHaWApzTStCaOUi7AUCUQ3bZC62TMk9N4ciaxf23hkwcQWQ9PIMg0tj9+vaCSE4gaBSDSePCvLNLPije8wlDF9fNK7xRcyvHO1TBg30g0EjAEBBBAoOgH+Hlx0U0bACCDgMgGtdZgGltJE05owSrkIS6lAaNF7Epo3R8zqrNieXY1G6eveU4InJ87KCgwdrnREhFXMAp/vjB38BsOIrN3a+KqsVsGITD6uQiYM9MnoPpkPfi9mF2JHAAEEtAnw92BtM0I8CCBQagJa6zANLKWZqDVhlHIRlnKB2L69BxtZb0towdyM0QaGj06szJpwqng7dcl4PRcgkKvAwnVmi6E5/D0i++saX5Y1sItXxg/yy/gBPjGHwPNBAAEEEMivAH8Pzq8vT0cAAQQyCWitwzSwMs2cQ7/XmjAOcfBaFwlEN6y3VmTVz31bMh387ikr/9q3GJ4m4qV54KJUUDGUndVmVVbMOvx9+cbMB7+f2M8nJw/0iTkAvm2Lwwe/qxgMQSCAAAIuEeDvwS6ZSIaBAAJFK6C1DtPAUppSWhNGKRdhFalAaPFCCc17W+rfmyOxnTsaHYXZYphYlXWa+I8dVqQjJmzNAis/TzSyZq2okb11gUZDrazwWCuyTDNr/EDObtM8r8SGAALFJ8Dfg4tvzogYAQTcJaC1DtPAUppnWhNGKRdhFblAbH918qwsc/h7pk9w5JjEtxiaLYZVnTNdzu8RyEngvYVLZdX2StkS6inz1kQk2vhxWdKrg8dqYplm1pDunJeVEzYXI4AAAikE+HswaYEAAgg4K6C1DtPAcjYv0r5da8Io5SIsFwmYbzGsN6uyzBbDT1Y3OjJPeYUED56VZQ6A97DF0EWZ4NxQvl5/v9gdk/fWRK1G1oefZ+hkiciIXonzsk4e4JOubdny6tws8mYEEChmAf4eXMyzR+wIIOAGAa11mAaW0uzSmjBKuQjLpQKhpe9bK7PMNsPo9q8aHaWvZ+/EeVknT5IAWwxdmhGFGVa6+rv6C9PIiloNrU07G29mBXwi4832woOHv5cFOC+rMLPHWxBAwA0C/D3YDbPIGBBAoJgFtNZhGlhKs0prwijlIiyXC8Rra6V+7uzENkOzxTCWoXkwaoyUjU+cl+XtWOVyHYZnt0A29fe9taaRFbEaWvtqG/8Ww06tvclm1qjerMqye754HgIIuE8gmzrsvlEzIgQQQECPgNY6TANLT44cEYnWhFHKRVglJBDdvMlqZNXNnS2Rj1Y2OnJPixZSNv605HlZJcTEUJshkEv93VsryUbW/LWRjG8d1M2XPPy9TxXNrIxgXIAAAiUpkEsdLkkgBo0AAgjkWUBrHaaBleeJb+rjtSZMU8fDfQjkQyC8fInUW1sM50h025eNvsLXo5cETxwvZeNOkcCoMfkIh2e6RKCp9Xfjjph1VpbZYvjRlsznZY0b4E82s9q2YIuhS9KHYSCAgA0CTa3DNryaRyCAAAIIiIjWOkwDS2l6ak0YpVyEVeoC9fVSN+9t66ws09CSSOMrYfz9BkjwxAkSHDdBAkOOK3U9xn+UgB31d/mmxFlZpqH15Z7Gtxi2rjDfYuizvsnwpAF8iyEJiQACCNhRh1FEAAEEEGi6gNY6TAOr6XOa1zu1JkxeB83DEbBBILpl88Ethm9LZNXyjE/0HzvMWpUVHDde/P0GZryeC9wvYGf9jcTMFsNEI8v8sybUeDOrd8eD52UN9MvgbmwxdH+2MUIEEEglYGcdRhgBBBBAIHcBrXWYBlbuc1mQO7QmTEEGz0sQsEkg/OEyqTerst57R2JbNmd8amDk8YkthieOF3/P3hmv5wJ3CuSr/u6ojsl7a2PWmVnvfxrNiDeyt1mVlViZ1bkNWwwzgnEBAgi4RiBfddg1QAwEAQQQyLOA1jpMAyvPE9/Ux2tNmKaOh/sQcFQgHpP6+XMlvHCe1C+YK7Gd2zOGY87LMlsMy8ZNEG9V54zXc4F7BApRf9dtSzSyzLcYmv/c2Cfol4PbC/1yYj+ftCp3jzUjQQABBFIJFKIOI48AAgggkF5Aax2mgaU0a7UmjFIuwkIga4F4bY2EDjayQgvnSry6uvF7g8HEFsODDS1vm7ZZv4sLi1Og0PV3yWdmi6E5Mysi26sb32JoDnsf288nJ/b3Wc2siiArs4ozy4gaAQQaEyh0HWY2EEAAAQSOFNBah2lgKc1UrQmjlIuwEGiSQGzPbquZFVowV6xmVijU6HO8la0lcHBVlmloecormvRebtIt4FT9rQtL8qwsc2ZWOMMuww6VXquJZf3090mA8991JxbRIYBA1gJO1eGsA+RCBBBAwOUCWuswDSyliac1YZRyERYCzRaIfbXV2l5oNbQWzsv4PG/HKuubDM0WQ3NmlsfLgdsZ0YrkAg3198s9ZothVN5bG5VlGzOfl9WptcdqYo3rn9hm6GFhVpFkG2EigEAqAQ11mJlBAAEESllAax2mgaU0K7UmjFIuwkLAVoHo5xutZpY5Myu0bHHGZ/u69ZDgSQe3GY4em/F6LtAtoK3+frwlJgvWRWTh+qis+bLx87KMbLd2h1dmndCPZVm6s43oEECABhY5gAACCOgT0Pb34UNCNLD05YoVkdaEUcpFWAjkTSCy7pPEmVnz35XIx6syvsfXp7+1KstsMQwMG5Hxei7QJ6C5/q7cHLMaWYvWmcPfM6/M6tneI+MG+K1zs0YfQzNLX7YREQII0MAiBxBAAAF9Alr/PkwDS1+u0MBSOieEhUB41YqDZ2a9K5FP12UECRw7LHn4u7//oIzXc4EOAa3/wj5ax2wtXLQ+ajW0NmzPvDKrT5U3eQD8iF40s3RkG1EggAANLHIAAQQQ0Ceg9e/DNLD05QoNLKVzQlgIfF0gvPR9qZ+fOPw9+sXnGXECI463mlllJ00QX89jMl7PBc4JaP0XdmMiH2yIyoK1iW2Gm3c1/k2G5jn9uxzeZji0B80s57KNNyOAAA0scgABBBDQJ6D178M0sPTlCg0spXNCWAikFIjHE1sMrTOz5kp0+1cZoYJjT5bgmHESPGEczayMWoW/QOu/sLOVOLQqa+G6qJjD4DN9BnX1Jg5/7+8T85/5IIAAAk4LFHsddtqP9yOAAALNFdBah2lgNXdm83S/1oTJ03B5LAKuEIjX11mrskwjyzS04tX7Mo4rMGqMlJ1wkgTHnCS+vv0zXs8F+RdwS/2NxSVx+Pu6xDbD7fsyr8wyq7HMtxiaH7NKiw8CCCDghIBb6rATdrwTAQQQsENAax2mgWXH7ObhGVoTJg9D5ZEIuFIgvm+v1cQyWwxDpplVX59xnObQ98CYk6yVWYFBQzJezwX5EXBj/Q1FxGpiWT9rI7LrQOZmljkny6zKMgfAm/Oz+CCAAAKFEnBjHS6UHe9BAAEE7BDQWodpYNkxu3l4htaEycNQeSQCrheIfrXN2mZ4aGVWNgP2Dx6a2GY4ZhzfZpgNmI3XuL3+1oTi1qqsQ1sN99ZkbmaZbzA0jSzzjYbmmw35IIAAAvkUcHsdzqcdz0YAAQTsENBah2lg2TG7eXiG1oTJw1B5JAIlJWAOfA8tXpD4eX+BSCSccfz+fgOtVVlWM2vkmIzXc0HzBEqp/lbXiSz82jbDmsspkQAAIABJREFUA/WZm1kn9PPJ2L4+GdPXJ706sDKrednG3QggkEqglOowGYAAAghoFNBah2lgacwWEdGaMEq5CAuBohSIbd9mNbHq358v4cXzJV5bm3Ec/t59ktsMTUOLj/0CpVp/9xyIJ7cZmrOz6jP3VmXUMT4Z0yfRzOrfmWaW/dnIExEoTYFSrcOlOduMGgEENAporcM0sDRmCw0spbNCWAjkTyC2e5eErVVZ863VWbF9ezO+zNe9Z3KboVmhJf5Axnu4ILOA1n9hZ47cvit2VJtm1uED4CPRzM8+trvXamad0M8vQ7vTzMosxhUIIJBOgDpMbiCAAALOCmitwzSwnM2LtG/XmjBKuQgLAVcJxKurJbQ40ciymlk7d2Qcn7eqs7XN0HyjoTkI3lNRkfEeLkgtQP090mXb3sTKLLMqa9G6qGTeZCjSr3OimWV+RvfxkWoIIIBATgLU4Zy4uBgBBBCwXUBrHaaBZftU2/NArQljz+h4CgIIZCsQr6tNnpdlVmhFt32Z8VZvu/YSMAfAn3CStULL27pNxnu44LAA9Td9NnyxOyaLPzU/EVn8WVTMtxtm+nRv57FWZR3aahign5WJjN8jUPIC1OGSTwEAEEDAYQGtdZgGlsOJke71WhNGKRdhIVASAvFIxGpmHdpqaA6Ez/TxVFZKcEyikWU1szp0zHRLyf+e+ptdCphthks+i1qNrMWfRmVfbea1WVWVHuu8rOMPbjVsVZbdu7gKAQRKS4A6XFrzzWgRQECfgNY6TANLX65YEWlNGKVchIVASQokv83QrMza8GlGA095RaKRdcI4a4WWr3PXjPeU4gXU39xnfX9d3GpkLfkssTrrq32Zm1mtKxLNrENbDTtUenJ/MXcggIArBajDrpxWBoUAAkUkoLUO08BSmkRaE0YpF2EhUPIC4RUfWN9oaA6Bj6z7JKOHx++3mlnWVsPjTxRfz94Z7ymVC6i/zZvpSEysFVmmkbVkQ0w27YhlfGCZX2TMoW2GfXzSrR3NrIxoXICAiwWowy6eXIaGAAJFIaC1DtPAUpo+WhNGKRdhIYDA1wTCqz9MbjMMf7QyK5vAsBESGHWCBEaOkeCI0Vnd49aLqL/2zuzyjYlthmZ11idfZvF1hiLJ87JO6OuXY6poZtk7IzwNAf0C1GH9c0SECCDgbgGtdZgGltK805owSrkICwEE0ghE1nyc/EbD8IqlWTn5uveUoGlmjRpjNbS8bdpmdZ9bLqL+5m8mP/nSbDFMrM5a8XnmlVkmkuN6+g5uNfTK4G6cAJ+/2eHJCOgRoA7rmQsiQQCB0hTQWodpYCnNR60Jo5SLsBBAIAuByGfrrG2G1iHwHyzK4g4RT4sWEhh5ggQPNrP8ffpldV8xX0T9LczsbdxxsJl18BD4WOZjs2RgF6/1jYbH9/HKiF40swozU7wFgcILUIcLb84bEUAAga8LaK3DNLCU5qnWhFHKRVgIIJCjQOTzjclGltXMqq/P6gn+wUMlOHpssqElHvdt76L+ZpUKtl60bW/iEHhrddZnEanJIh17d/Qe3GrolVHH+CVAP8vWOeFhCDgpQB12Up93I4AAAnq/VI4GltLs5F/cSieGsBBwoUBs105rRVZ46fvWP2Pbv8pqlL4uXa3VWWaroVmh5W3fMav7tF9E/XV2hvbUxGVJspkVlV37My/N6tDKIyN6+2REL6+M6u2X7u3d11h1dlZ4OwKFFaAOF9abtyGAAAJHC2itwzSwlOaq1oRRykVYCCBgl0AkckQzK7J+bXZPDgYleKiZNfoE8fcbmN19Cq+i/uqZlPqwaWbFkquzvtid3blZw3p4ZeQxfquhNbKXT7xePWMiEgQQyCxAHc5sxBUIIIBAPgW01mEaWPmc9WY8W2vCNGNI3IoAAkUoEPl41eGG1tLFWY/AP3BwsqFlVmh5/IGs73X6Quqv0zOQ/v1mZZa1OuuzqKzfll0zq6q1R0aZ1VkHV2h1bUs3S+8MExkCCQHqMJmAAAIIOCugtQ7TwHI2L9K+XWvCKOUiLAQQKIBAdMvmw82sJYskvr86q7d6O1YdPgh+1BjxdeqS1X1OXUT9dUo+t/eu2myaWTFZtjEqyzdFs77ZNLJGmpVZx/hleE+aWVnDcSECBRSgDhcQm1chgAACKQS01mEaWErTVWvCKOUiLAQQKLCAaV59/dys6Bebs4rA4/NJYNQJEhiZODfLP2hIVvcV8iLqbyG17XnXl3viViNr6Yao9c+dWZybZd7cta1HRpqG1sEVWlWVnJ1lz4zwFASaJ0Adbp4fdyOAAALNFdBah2lgNXdm83S/1oTJ03B5LAIIFLlAeNmSZEMr/NHKrEfj79v/iIaWp7wi63vzdSH1N1+yhXluJCqy1FqVFZNlGyLy0Zbsthr6vHK4mdXLK0N78LWGhZkx3oJAQwHqMFmBAAIIOCugtQ7TwHI2L9K+XWvCKOUiLAQQUCQQ+XTdEVsNJRLOKjpP23ZSZlZnDR8t/hGjxN+rT1b32X0R9dduUWeft3FHYpuh1dTaGJN9tZm/1dBE3LODN/GthgcPg2/XktVZzs4kby8lAepwKc02Y0UAAY0CWuswDSyN2cLhlUpnhbAQQCBXgdiO7Uc0s2K7dmT9CP/goRIccbwEho+SwIjRUqjVWVr/hZ01HBemFaipj39tdVZU1n+V3eqsMr9Yh8Af2m44qCtnZ5FmCORTgDqcT12ejQACCGQW0FqHaWBlnjtHrtCaMI5g8FIEEHCFQLy+XsJL3080tD54XyIb1mc9Lm+bdhIYYRpZx1vNLP8x/bK+N9cLqb+5ihXv9Wu3Hrk6qy6c3eqsPlXe5LcamhValeXFa0DkCGgUoA5rnBViQgCBUhLQWodpYCnNQq0Jo5SLsBBAoAgFIqs/lHrTzFr6voSXf5DTCPwDB1tbDa0VWmZ1VouWOd3f2MXUX9soi+pBew7EZZk5N2tj4iD4z3dmtzqrRZnH+lbDQyu0+ndmdVZRTTzBqhSgDqucFoJCAIESEtBah2lgKU1CrQmjlIuwEECgyAWimzdJePkSCa1YKpEPl0n0q61Zj8hb2dpqYlmrs8z5Wf0GZH1vqgupv83ic83NqzabZlbEOgzenJ8Vy66fJX07eWV4T68M7+Wzfjg7yzUpwUAKKEAdLiA2r0IAAQRSCGitwzSwlKar1oRRykVYCCDgJoF4XMIrlkp45bLEPz9cKvFQKOsR+vsNtBpaifOzRounsjLre82F1N+cuEri4q/2xo5YnbVtb3ZbDYN+keE9TSMr0dA6riffbFgSCcMgmy1AHW42IQ9AAAEEmiWgtQ7TwGrWtObvZq0Jk78R82QEEEAgtUBs965kI8s0syLr12ZN5W3ZSvxmdZa13XC0+AcMzngv9TcjUUlfYFpXyzYkthma1Vkffh7N2qNLG09yZZZZpdW9PdsNs8bjwpISoA6X1HQzWAQQUCigtQ7TwFKYLCYkrQmjlIuwEECghASin62zthomVmctk5y+2bBP/8R2w+GjrBVanjZtG8hRf0somWwY6he747I02dCKyq792a3OMq8e0t1rrco6tN2wRdCGgHgEAi4QoA67YBIZAgIIFLWA1jrsygbWgQMH5OWXX5YnnnhC5s2bJ9XV1TJq1CiZNm2aXHPNNVJVVdUgmVasWCFTp06VtWvT/3/2586dK+PHjz/i3vr6epk+fbo88sgj1rsCgYBMnjxZbrzxRpk0aZJ4vU37/65qTZii/lNI8Agg4DqBeCRsnZl1uKG1VLI+rKi8wlqVdWi7oX/QEMuH+uu6NCnYgMLRuHz4eUxWbIom/xnLsp9VWeE5YrvhwC5N+/tDwQbLixDIowB1OI+4PBoBBBDIQkBrHXZdA2vbtm1y8803y5///GeprKyUkSNHSllZmdWY2rhxo4wYMUJ++9vfykknnXTEtL3yyity4YUXNjqVRzewTPPqnnvukV/84hfJd4XDYVmwYIH13++66y654YYbxO/3Z5EiR16iNWFyHgg3IIAAAgUUiG3/SkJmm+GHS62mVnTjZ1m/3d+7j7XV8PPKtlLfb5CMnHRq1vdyIQKpBLbvi8mHmw83tDZsz/IkeBHp3fHwQfBmu2HHSg/ICJSMAH8PLpmpZqAIIKBUQGsddlUDKxKJyO233241jr773e/KL3/5y+RqK7Mq695775U77rhDLrjgAnn44YelU6dOyXS5//775Uc/+pG1csv8PpvPs88+K9ddd51MnDhRfv3rX0vv3r0lHo/L4sWLrSba1q1b5amnnmqwaiubZ2tNmGxi5xoEEEBAi0Bk7cdHHAgf27snq9Bifr+UjxwjgWEjJDB0hPiPGyEefyCre7kIgXQCa7eaM7NMQyti/XNPTXbLs3xec3aWV47rcaip5RXzv/FBwK0C/D3YrTPLuBBAoFgEtNZhVzWwzAqryy67TKLRqDzzzDPSp0+fI/Jj3759VmPp8ccflxkzZsgZZ5xh/b6urk5uvfVWmTlzprzwwgsyfPjwjHm1e/duazuiWW310ksvydixY4+4xzzfbEm8+uqrrVVaZhVYLh+tCZPLGLgWAQQQ0CQQr6u1zsw6dHaW+ZbDbD/etu2sZpZ/yPBEU2vIcdneynUIpBSoD0tiq+HmmCzfFJWVORwGb1ZjmVVZh87OMqu1+CDgJgH+Huym2WQsCCBQjAJa67CrGlgG+ZZbbpGhQ4fKfffdJxUVFQ1y5c4777S2/D355JNy+eWXW783zagrr7xSzCots2KqW7duGXPMvOv888+XKVOmWKuvzJbBr3+2b99uNdNqamrk6aeftlZn5fLRmjC5jIFrEUAAAc0C0a1bDp6f9YH1z8jmTVmH6+3cxVqZZZpZweGjxHdMv//f3rkAx1Xd9/+3u3rYkiXLkiW/8BMbOyYBU1MS/nRgWkimlNC0CeGVtISQ8GigadKGpqQJbTNAhkyThkcChMykDVCghdCUTDuU/BPyDxPaEsAmPIzftiTLliVZT1uP3f3P79y9q5Us2Xfv3t09d+/nzuysHvece87n/PTT3e/9/X7Hc1tOhMBMBLr600bQcutntfd6TzfUelmOmBU3dbS0nhYHBMJMgPvgMK8eY4cABCqBgK1+uKIErJMZikZmffnLX5a77rprioD19ttvmwLv733ve+XP/uzP5Fvf+pY89dRTpjuti/XZz37WRGXFYpM3hE888YRceeWVJmVRX7m/03ZHjx41YtqDDz4oMxV/P9lYbTWYk42b30MAAhAIK4Hxt34tE79+Tbr/38+kdtd2iR876nkqiRWrpMaN0PqN35RE22LPbTkRAjMReLszJVv3TwpaQ8e8pRvqToZuZNZ7lsdl47IEgCEQOgLcB4duyRgwBCBQYQRs9cORErB2794tV111lWgqoRZ510gtPX7+85+bHQN1p0KNmKqrqzO1szQlcdu2bSa6SmtkXXPNNdmC7G7NLI30UqFqpmOmaC+vdm2rwXgdP+dBAAIQCCsB9b8qXp1eHZPx17fIxBtbZOz1LSJp7xExVes2SPXpZ0jNps1SfdZvSqx+XlhxMG4LCAyPOtFZ7g6Hb3V6t0VNN3zXsrhsXJqQjcvi8u7lCFoWLClDOAkB7oMxEQhAAALlJWCrH46MgKXpgbfeeqt8+9vflttuu80Uc3d3B9QoKd0tUNP8NB3w4osvlng8LloU/umnnzbtxsbGTNTW7/zO7xhL8iJOeTlnNrO01WDK+2fE1SEAAQgUn8BM/jd1uFu0Ztb4r7eY18SObd4HEos56YbvOdOIWTW/MbVmoveOOBMCDoGOXhW0JmRrZofDriPeorO0bXO9ClqOmKXC1pkrELSwK/sIcB9s35owIghAIFoEbPXDkRCwVLzSnQn1pSmBKlgtWrTIWGAqlTLRVVr0XXch1Ait3HRA3VXw4YcfNrsNfuITn5D77rtP6uvrEbCi9ffLbCEAgQgR8PIPO9m+b3J3wze2SrJjv2dCsTlznULwZ/6GEbOq1m/03JYTITATgV9nhKzXMymHx8a9c2qqmxS0VNTatBJByzs9ziwWAS9+uFjXpl8IQAACEBCx1Q9XvIDV29tr6l5p5NUll1xiIqzyLaiuaYRXXHGFidh6/PHHZe3atSUTsPjjgQAEIAAB+wnUdO6XObvekZrdO6V2zw5JDA16HnSyfp6MrVknR09dL6NrN8h4q/OAhQMCfggMjyVkd1+d7O6bK3uPzJV9/cdvaHOifudWJ2Vl0zFZ3jgia5qPyqnNI36GQRsIQAACEIAABCqAwObNm62aRUULWFrDSutT/fCHP5SPfvSjJtJq2bJleS9AT0+P2bGwq6tLtHj7+vXrTRSXph0+8MADcsMNN8zYp5tCqKKXCmD5HK7imU8bzoUABCAAATsIqIg1Z8c2qd27S2p375DY+JjngSWbmuXY2vWOoLXuXZJsaPTclhMhMJ1A79FqI2TtPaKi1hw5MDgnL0i1CUfQWtl0VNY0jyBo5UWPkyEAAQhAAALhJoCAVaL1++Uvfyk33XSTbNmyRW655Ra54447TDH2mQ5NIxwcHDS/19pX04/u7m65+uqrRd9dAYtdCEu0kFwGAhCAQIkJBB4ynUzK+Gsvy9gr/yPjr78m42++nteMEqvWmFTD6vecJdXv2STxpgV5tedkCOQSaO9NiaYcvtGelDfaU7L3sPeC8NrPnGoxOxu++5S4nLkyQcoh5lUUAoH74aKMkk4hAAEIVC4BW/1wxUVgac2qn/70p/LJT35SNH1QhSutX1VbWzujdWmUlopTKmA9+eSTsmHDhuPO27p1q1x22WVy6qmnyg9+8ANZuHChyQm99NJL5aKLLjJpidPFsc7OThO1pcXfH3vssbzTFm01mMr9E2VmEIAABBwCxfa/6eEhGX/1ZRl79X9lfMsrMrFnZ17oE8tXGSGr5gwVtM6S+KLFebXnZAjkEtjX4+xw6ApaHX35CVo1VWKKwp+5HEELywqOQLH9cHAjpScIQAAClUnAVj9ccQLWCy+8INdcc40RpO6991658sorZ4yqcs1MC7zffPPN8v3vf18eeugh+dSnPjWliLvuRPi1r33N1NHS1+233y6JREL6+vrkuuuuk5deekmeeeYZOeecqbtKPffcc0b0uvbaa+Xuu++eVUCbzdxtNZjK/PNkVhCAAAQmCZTa/yZ7uo2gpVFa+p48eCCv5Ui0LTaClvM6SxIrV+fVnpMhkEtg96GUvLo3KW90OFFa3QPedzjUfqriIqcvR9DCqgojUGo/XNhoaQ0BCECg8gjY6ocrSsDSFD+tR/X888+b2lTTdxSczaxcsam5udlEU1188cVG9BodHTWi1pe+9CXZuHGjib5at25dthutbaXRXeeff77cc889smbNGtEIsJdfftmkLe7bt88Ufdff53vYajD5zoPzIQABCISNQLn9b7Kz3Uk3zERppQf680IYb5yfFbNU1GKXw7zwcfI0AjsPOoLW6/sdQatvOD9BKx4Tec+KhGxakZD3LI+bV1UiBmcInJBAuf0wywMBCEAg6gRs9cMVJWA9+uij8vGPf9yTrT3yyCMmxU8PjbJSweu2224zkVtnnXWWtLS0yPbt20VTDM8880z5zne+I+eee+6UvjV668477zQvTSHctGmTjI+Pm6gs/V5/roXedffCfA9bDSbfeXA+BCAAgbARsM3/TuzcLuNbfiVjW18xKYfpwYG8kMZqarL1s6oyUVqxGeo95tUpJ0eWwLYDKXltb1K2ZKK0ho7lJ2gpuI3LVMhKyBkrEnLG8rjU1SJoRdagZpm4bX6Y9YEABCAQNQK2+uGKEbC01tQXv/hFs9OglyNXwNLzNXJKa11p2qFGcKlwpULW5ZdfblIFW1tbZ+xWo7SeffZZefjhh+XFF1+U6upqufDCC00B+QsuuOCE6YsnGqetBuOFLedAAAIQCDMB2/1vcs9OGdvyioxnBK3Ukb68cVedfkY27bDmjN+Q2Ny6vPugAQSUwJsdSdmyLyWv7UnK6+0pGR3PX9Bau8iJzFJBS4WtBfUIWlG3Ltv9cNTXh/lDAAKVT8BWP1wxAlalmZCtBlNpnJkPBCAAgekEwuZ/J/btlvEtrxpBa2Lrq6I1tfI9qk49bUraYby5Jd8uOB8ChoDucKgRWq/tmTDCVip/PUuWt+QKWnFZPP/4HaLBXdkEwuaHK3s1mB0EIBBFArb6YQQsS63RVoOxFBfDggAEIBAYgbD732THfpNqqIKWRmqlug/mzSaxbHk27VDraCWWnpJ3HzSAgBLYsk/TDVPy+n5np8PRify5tDXGpqQcrliIoJU/xXC1CLsfDhdtRgsBCEDgeAK2+mEELEut1VaDsRQXw4IABCAQGIFK87/JAx2OoPX6q+Y92dWZN6t4S+uUnQ6r1qzNuw8aQEAJbO9yxayU/Lo9KYcH8w/RaqpTQWsy5XDdYgStSrOuSvPDlbY+zAcCEKh8Arb6YQQsS23PVoOxFBfDggAEIBAYgUr3v6lDXVNqaOmuh/kesbp6qdY6WqefIaae1sYzJFZbm283nA8B6epPy6/3J42YpemHuw+l8qYytyZX0IrLu09J5N0HDewiUOl+2C7ajAYCEIDA8QRs9cMIWJZaq60GYykuhgUBCEAgMAJR87+pnsOTKYdbX5Hkvj2+WFatXT8pam18jyQWL/XVD42iTWBkVOT1/RNGzHqjXaO0UpLMs5CWbrJpdjk0LydSqwpNK1SGFTU/HKrFYbAQgEAkCNjqhxGwLDU/Ww3GUlwMCwIQgEBgBKLuf1N9vdn6WROvvyoTu3f6YhtvXjg1Sutd7/bVD40goDsdumKWRmodGc4/7fBdSydTDlXQqidg0GrDiroftnpxGBwEIBAJArb6YQQsS83PVoOxFBfDggAEIBAYAfzvVJTpgX4Z2/pKNkprYud2f6zjcZNqaNION77HvMebFvjri1aRJtDe60RmaeqhClv7evJPO1y5MC4qar1rWUI2LovLmjbqaNlkVPhhm1aDsUAAAlEkYKsfRsCy1BptNRhLcTEsCEAAAoERwP+eGGV6ZFjG39hqXhP6/uZWSY+O+uKvuxvm1tKqWk1xeF8gI96ofySdSTlMmt0O3+zIX9CqrZKsmLVhaVw2LkvIgvpYxMmWb/r44fKx58oQgAAElICtfhgBy1L7tNVgLMXFsCAAAQgERgD/mz/KiR3bJkWtN1/3tdOhXjVWV2eitNwILRW3YnPm5j8gWkSagJbMeiNTFF4FLY3SGjqWf9rhkqa4bFgaM2KWRmppxBZHaQjgh0vDmatAAAIQmI2ArX4YActSm7XVYCzFxbAgAAEIBEYA/1s4ylTv4alRWm/92nenVaeuy6YemrTDJct890XD6BLY052TdtiRks6+/KO0lN67ljnRWU76YVwWz0fUKoZV4YeLQZU+IQABCHgnYKsfRsDyvoYlPdNWgykpBC4GAQhAoAwE8L9FgJ5KmVRDk3b45uvmPXWkz9eF4s0tToRWpp6WilocEMiXQN9w2kRpaXTWG5ki8fn2oec3z4uJm3K4calGbMWltprUQz8sc9vghwslSHsIQAAChRGw1Q8jYBW2rkVrbavBFG3CdAwBCEDAEgL439IsRLKzfUqU1sTuHb4vXLXhdKnOvPTrxCkrfPdFw+gS0NpZuaJW71D+aYdK79Q2pzj8uzLphysWEqWVr1Xhh/MlxvkQgAAEgiVgqx9GwAp2nQPrzVaDCWyCdAQBCEDAUgL43/IsTHpkxERpuRFaGqWVPnbU12Bi8xqMoOUKW/rOjoe+UEa60YEjKmhNilo7D/lLO6yvjWVTDt30w4a5RGmdyLjww5H+02PyEICABQRs9cMIWBYYx0xDsNVgLMXFsCAAAQgERgD/GxjKgjua2Lk9m3po0g4PdPjuM7F4aY6gtVGqN7xbpKrKd380jB6B0XHJphs6kVpJGRnzx+GUZqc4vKYcaj2t05Yk/HVUoa3wwxW6sEwLAhAIDQFb/TAClqUmZKvBWIqLYUEAAhAIjAD+NzCUgXeU6u1xIrQy9bRU1CrkqFq7PiNqOYJWYtWaQrqjbQQJ7D40WUNLUxDbe/1FacVjIqcticv6JQlZr+9LE7JqYXSjtPDDEfxjYsoQgIBVBGz1wwhYVpnJ5GBsNRhLcTEsCEAAAoERwP8GhrIkHU2885ZMbHtLxt95U8zXO7f7vm5szlyp2rDRiFo1G95t3uMLW333R8PoETgyosXhM2mHmeLwaX+ltKS2yhG1NixNyGmLHVFr2YJoiFr44ej97TBjCEDALgK2+mEELLvsJDsaWw3GUlwMCwIQgEBgBPC/gaEsT0cTE0bIGt/2poxve0sm3nlTkvv2+B6LCli5gpYKXCp0cUDAK4E3O5LyZkdm18OOpPQM+lS0RGTeHJmM0lqSMAJXW2PliVr4Ya/WxXkQgAAEikPAVj+MgFWc9S64V1sNpuCJ0QEEIAABywngfy1fIB/D02LwjqilgpbzSnbs99GT00RTDTXlsDoTraWpiBwQ8Eqgqz8jZrUn5a2OlGw/mBK/UVp6zeZ5MSdCK5N6uH5xXJrqwy1q4Ye9WhPnQQACECgOAVv9MAJWcda74F5tNZiCJ0YHEIAABCwngP+1fIECGl56aNARtTIpiEbUOnjAX+9VVUbQMumH6zZI9dr1kli52l9ftIokgR0HU/LOgaRs70rJ9q60vNOVlKS/clqG36L5Whg+JhsyUVqahlhXEx60+OHwrBUjhQAEKpOArX4YActSe7PVYCzFxbAgAAEIBEYA/xsYytB1lDrSm6mnlYnU2vaWpHoP+5pHrLpGqtaeJom1p4lGaKmoZSK1Euw25wtoBBvtOqRilvNSQUvfxyb8gzilWaO0YiYF0a2tVW2pOeKH/a8zLSEAAQgEQcBWP4yAFcTqFqEPWw2mCFOlSwhAAAJWEcD/WrUcZR9M6nC3qaOVm36Y6j/ie1xVq9caISvdhCr9AAAgAElEQVSxdl1W2IrVz/PdHw2jRWDv4YygdcBJPVRR6+iY/5paq1szReJzorVsIIoftmEVGAMEIBBlArb6YQQsS63SVoOxFBfDggAEIBAYAfxvYCgrtqNU1wEn9dAIW2+aqK30yLDv+SaWLDNiliNsnSbVa0+TeAu7H/oGGrGG+3sykVoZQUtTEYdH/UNYuzgu6xYl5NRFMVm7KC7rFsdlTnVpa2rhh/2vHy0hAAEIBEHAVj+MgBXE6hahD1sNpghTpUsIQAACVhHA/1q1HKEZTLJ9n0y887aMb39Lktu3GYGrEFErvqA5K2o54tZpkli2PDQ8GGh5CXT2paekHmqk1sBR/5Famn6oQpYKWipsqcBVzELx+OHy2g9XhwAEIGCrH0bAstQ2bTUYS3ExLAhAAAKBEcD/BoYy8h3pTocT29/OClsT27eJFo/3e8Tmzp0iapli8aeu89sd7SJG4GC/Uxw+W1frQEqOjPgXtRY2uBFaiaywtaQpHghV/HAgGOkEAhCAgG8CtvphBCzfS1rchrYaTHFnTe8QgAAEyk8A/1v+NajkESQ720WFrIntugPi25Lc/rakBgf8TzkWy4ha04rF19b675OWkSHQPehEaplC8QeSorshHh70L2rNmyOydlEiG621dnFCVi3MP/0QPxwZE2SiEICApQRs9cMIWBiMpQQYFgQgAIHyELD1H3Z5aHDVUhBIdnXKhNbUyhG20gP9BV06sXylVJ16mlSduk4Sa9ZK9ZrTJN7aVlCfNI4GgSPDadl+MCk7D6aNoKXiVntvyvfkq+IiWlfLqaflRGvp9/rz2Q78sG/cNIQABCAQCAFb/TACViDLG3wnthpM8DOlRwhAAAJ2EcD/2rUeUR1N6uABGd+uEVpOPS2N1kr39xWEI944PyNorZOqNeuyX8fiwaR9FTQ4GltN4Ni4E6mlgpYKWypw7ejyL2rpZDUySyO03ELxGrmlEVx64IetNgcGBwEIRICArX4YActS47PVYCzFxbAgAAEIBEYA/xsYSjoKmECq+6ARsky01o5t5j3V11vwVapWnZqN1DJRW2vWSby5peB+6aDyCaiINT1aS8Uuv4fW0NIi8XXJLlnWOCof+D+nSVtj/imIfq9POwhAAAIQsPtBAgKWpRbKByhLF4ZhQQACFU8A/1vxS1xRE0x2H5Lkjrez9bRU4Er1Hi54jrGmBVKdSUFUQSuhEVtr1hbcLx1UPgFNN5weraVpiX6P+tqYrGmLy+rWuKxqnfx63hyELb9MaQcBCEDgZARsvR9GwDrZypXp97YaTJlwcFkIQAACJSOA/y0Zai5UJAKpnm6Z2PGOTOzU13ZJ7t4hE/v2FH41LRhvxKy1WXErsXqtxJsWFN43PVQ0AS0M79TTcgrFaxrigSOFpSC2NsZkTWtcVrfFswKXfo2sVdGmxOQgAIESEbD1fhgBq0QGkO9lbDWYfOfB+RCAAATCRgD/G7YVY7yeCIyPyfjO7ZOCVkbcSo8Me2p+opPiLa05xeK1ttZpkli5uuB+6aCyCQwdE9lxMJmN1trRlZQ9h/1Harm03EgtfTeRW21xWTyfOm+VbU3MDgIQCJqArffDCFhBr3RA/dlqMAFNj24gAAEIWEsA/2vt0jCwIhBIdR2QiV3vGHEruWuHTOzaLsmO/YVfKZEwolbVmpydEFedKrH5TYX3TQ8VS2AiJaY4/P/93z3SOVAjg9Iiuw+lZHi0sCnX1cSMkJUraq1eGJOGucRrFUaW1hCAQKUSsPV+GAHLUouz1WAsxcWwIAABCARGAP8bGEo6CimB9LGjjpi1c7uM78qkIe7aIfrzQo/4gmZJrFojWjhe36sz77H6eYV2TfsKIjDdDx/qT8mu7pTs6U7L7u6U7DqUMu/pAgO2FjbEJkWtnHTEOLpWBVkTU4EABPwQsPV+GAHLz2qWoI2tBlOCqXMJCEAAAmUlgP8tK34ubjEBjcwyEVq7djjpiLveEY3gCuKIt7ZlRS2zK2JG5JLa2iC6p4+QEfDqh1XE0gitXFHrYH+BqpaIrFw4WVfLLRyvOyRyQAACEIgKAa9+uNQ8ELBKTdzj9Ww1GI/D5zQIQAACoSWA/w3t0jHwMhDQGloaqaUF402xeI3a2rldZHwskNEkliybMWJLEolA+qcTOwkU4odHxuQ4UUtFrsFjhQlbtdUiqxbGjbi1oiUuK1v1PSanNCNs2WlFjAoCECiEQCF+uJDrnqwtAtbJCJXp97YaTJlwcFkIQAACJSOA/y0Zai5UwQR010NX0DLi1t7dkuzqDGzGieUrj4vYonB8YHjL3lEx/HD3YNoIW076YdKkI2paYqqwzRClKi4ZMcsRt1YujGXeEbbKbkgMAAIQ8E2gGH7Y92ByGiJgBUGxCH3YajBFmCpdQgACELCKAP7XquVgMBVEID06KhN7d0tq327znnTf2/cFM8tYbIqo5dTaWiOJZcuD6Z9eSkaglH5472EnDVHFLPe960hh0VouqBUL4yZqSyO1jLjVGpeVLXGpIoCwZLbEhSAAAX8ESumH8xkhAlY+tEp4rq0GU0IEXAoCEIBAWQjgf8uCnYtGmEA6mTRilonS2rdHJvbuyghce6Tg8BgRiVXXTElDNMLWilWi6YkcdhIotx8+OuYUi9+tReMz4taeQynpPxqMsLVsQVxW5ERqOZFbcZlTbed6MCoIQCB6BMrth2cjjoBlqS3aajCW4mJYEIAABAIjgP8NDCUdQaBgAipoOaKWRm3tygpcMj5ecN+xqmpJqJC1fIUklq9yRC1NTVyxSqR2TsH904F/Arb64b7htOw5rKJWUvbqeyYVcXg0GGGrrTGWidLSiK2EU29rYUwa5rAton9roiUEIOCHgK1+GAHLz2qWoI2tBlOCqXMJCEAAAmUlgP8tK34uDgFPBFIHOqaJWk5KYnpkxFP7k50Ub12UFbRU5Kpavkriy1dKYmHryZry+wAIhM0Pa30tjdDao+mI3SnZ050yAtex8WCErZZ5MScNsTUjarXEZHlzXFoaELYCMDe6gAAEZiBgqx9GwLLUXG01GEtxMSwIQAACgRHA/waGko4gUHICqe6DTvqhidiaTElMDw4EMpZYXV02Wit+yoqMyOVEb0mcot2BQBaRSvHDB46omOWkI6q45YpcyQILx7uc59aI2QXReTmi1iktztf1tYhbQdkj/UAgigRs9cMIWJZao60GYykuhgUBCEAgMAL438BQ0hEErCGQ6u3Jph86aYmOwKU/D+rQYvGagphNR1yx0kRuxRrnB3WJyPRT6X54f29OGuKhpElL1GLyQR4L6mOTwpYRtRxhS98TaK1BoqYvCFQkAVv9MAKWpeZmq8FYiothQQACEAiMAP43MJR0BAHrCaQHB42YNZ7ZFdEtIp862BXY2GPzm4yQlcgIWpqKWKVCF7sjzso4in5Ykw1nSkNs7w1W2FLoS5o0UisTsZUjbC2aT9RWYH/4dASBkBOw1Q8jYFlqWLYajKW4GBYEIACBwAjgfwNDSUcQCC2B9OgxSe6djNQyuyRqMfn9e4ObUyLhCFunrJDEslMksXS5xJedIlXLVki8tS2464SwJ/zw5KKNJ9OTaYiZ2lr7epLS2RdMfa1c86hOxHKELTeCyxG75s9F3ArhnxJDhoBvArb6YQQs30ta3Ia2GkxxZ03vEIAABMpPAP9b/jVgBBCwlUA6lTIRWypuubsiuumIkkwGNuxYTY0RtFTYimfeVdgy37ctDuw6tnaEHz75yqTTIvt7U6IRWh29afOuqYntPSnpGQpe3GqY60ZsZYStTK0tTUmsrTr5eDkDAhAIFwFb/TAClqV2ZKvBWIqLYUEAAhAIjAD+NzCUdASBSBFIduzPilvje3eZiC19pY8GszOiCzNWVW0itVyBKytsqdC1eElFMMcPF7aMx8bFEbR6UtLR54hbKmy196Vl8Gjw4lZrg4paGr01tdaWilscEIBAOAnY6ocRsCy1J1sNxlJcDAsCEIBAYATwv4GhpCMIQEBEkoe6HDEruzOik46YGugPnk8iMUXYyhW6EkuWBX+9IvWIHy4SWBHpP+pEaZnIrT4xIpfzdVpGx4MVtzTpcCZhS3dLbGkgJbF4q0zPECicgK1+GAGr8LUtSg+2GkxRJkunEIAABCwigP+1aDEYCgQqmED6SJ9opFaqo12SnfslmXmfaN8vMnos+JnH4iYFsWqZ1tpaLomlp5hC8u578Bf03yN+2D+7Qlp2D6RnSEt0UhSDPubWqLg1GbGlopYTwRWT+lrEraB50x8E8iVgqx9GwMp3JUt0vq0GU6LpcxkIQAACZSOA/y0bei4MAQhkCKR6urOClitsJdv3G6ErffRoUTgZMStH0IovXZaJ5lousXhpU8Hww0VZ4oI6bXfrbE1LS+weDF7cWlDvFpCPyfJpaYmJ0ppiQcxoDIEwE7DVDyNgWWpVthqMpbgYFgQgAIHACOB/A0NJRxCAQBEIpHp7shFbqc52mWjfJ8nOdtEaXOmR4SJcUSSxeOkUccvdNVHfpao68GvihwNHWrQORydEOvvcQvLO7oiajqg/OzQQvLi1pMnZFdFEbJmXI3Ytmk/UVtEWmY4jScBWP4yAZak52mowluJiWBCAAAQCI4D/DQwlHUEAAiUmkDrSJyktJj9N2NLv00ODRRlNom2xszviEk1JdIvLOzsoxmrn+LomftgXNusajSfFiFkdvUmThtjRl8oKXAf7U4GOtzqhReRjsrQpLovnx2TJAkfU0q8XN8WlribQy9EZBCqegK1+GAHLUtOz1WAsxcWwIAABCARGAP8bGEo6ggAELCKQ7j8iEypuZQQufdcILvM+OFCUkcZbWnNErcmdEzVVMTa3btZr4oeLshxWdTqREukwxeOd6C0ncssRuA4cCVbc0ok3zp0UsxY3OV+rwKURXfp1bTURXFYZCIMpOwFb/TACVtlNY+YB2GowluJiWBCAAAQCI4D/DQwlHUEAAiEhoDsiGiHrQKckD3Q4KYn6fqBDUt0HizKLWNOCbFqiFpafLCq/XF555x1zzc2bNxfl2nRqN4Fkyk1D1OgtZ4dEFbbae5Ny4EjwaYlKo6nOEbMWZcQt83Umgku/rkrYzYzRQSBoArbeDyNgBb3SAfVnq8EEND26gQAEIGAtAfyvtUvDwCAAgXIQmJjIillG0DrQIRNG4Oo0X6ePBV9UPlVXLxML26RhzVpJLFoi8bZFzvuixeY9VldfDhJc0wICqXSm5lZG1FKBq71XI7ccoatYR8s8TUXMiFw5qYmL5zsRXCXe56BY06RfCGQJ2Ho/jIBlqZHaajCW4mJYEIAABAIjgP8NDCUdQQACESCQ6ut1IrUyEVu5IlfqcHdRCMTmNUgiI2bF2xaLvlTY0p+Z75tbinJdOrWfgEZoaQqik4qokVtO1Ja+ho4VT+BqywhZbs2t3BRFCszbbzeM8HgCtt4PI2BZaq22GoyluBgWBCAAgcAI4H8DQ0lHEIBAxAmkx8cy4lYmNTFH6NIoLhkdLQ6h6uqMoJUbvTUpcGnheUJmioPe5l4Hj6alMyNwuaJWZyYtsau/eOKWVtfSQvKL5zvvbt0t52cxaWmg/pbNdhPVsdl6P4yAZalF2mowluJiWBCAAAQCI4D/DQwlHUEAAhA4IYFUz+HJWlvZCK5OGd23R+IDR4pKL96aSUvMpCea6C2TrqjRXIslNmduUa9P53YR0NREjdwywlamkLx+rYXl9ecjRdJalYLuoGjErQWZHRRV2MqIW5q2OH8uApdd1hKN0dh6P4yAZan92WowluJiWBCAAAQCI4D/DQwlHUEAAhDwRUD9cGxiQs5Y0iaprgOS7OrMee90vh/o99W310bx+U2OkOWmJ2bene8Xi/6eIzoE+kecNERX5NKaW24U18H+4HdNzCU7t8aN4JqswWWiuDIF5+trEbiiY4mlm6mt98MIWKWzgbyuZKvB5DUJToYABCAQQgL43xAuGkOGAAQqioAXP5waGc6IWh3TRC7ne/19MQ+N0MrW3MrU35pScL51UTEvT98WEdBdE93IrU43istEcqVEUxOHR4uXnqgYGuZqBNdUcWvRfHFSFZviUltlESyGEhoCXvxwOSaDgFUO6h6uaavBeBg6p0AAAhAINQH8b6iXj8FDAAIVQCAIP6wRWk7kViZia0okV4ekx8aKSyoeF6215aYkanpirsClX0t1dXHHQO9WENDaWypkafTWwey7k7Ko3x8bL67AtaDeEbdaG0RaG+PS1hiT1sZY5j0uusMiBwSmEwjCDxeDKgJWMagG0KetBhPA1OgCAhCAgNUE8L9WLw+DgwAEIkCgFH441dtjBK6ZRa5OSaeKmxamy6i7JboClyNuTd1RUXdb5Kh8An3DueJWOkfkcn6eLLIpJuIqbKmgFZ8UthococsRu+LSSEm4yjfEaTMshR/2AxUByw+1ErSx1WBKMHUuAQEIQKCsBPC/ZcXPxSEAAQiIDX44eahrat2tQ12SPHhAUocOmneZmCj6SsXq6p2orUVadytnR0Wtw7WwVeIL29hNseirUP4LdA+mpSuTmuhGcGlEl/5Mvy/FMac6JgsbZKrIpQJXw6ToVUctrlIsRcmuYYMfnmmyCFglM4H8LmSrweQ3C86GAAQgED4C+N/wrRkjhgAEKotAGPxwqvewJA92SWqasOV83yXpocGSLIqJ4lrYKomFbeY93tIm8ZaFztfuz4jkKslalOMiKl+pkNXV77xrxJYrbul7z2BpBC6duxaTn0xPzInm0sguTV9siEltNemK5bATP9e01Q8jYPlZzRK0sdVgSjB1LgEBCECgrATwv2XFz8UhAAEIWBGBVegypEeGp0RsucKWE8XVJanD3YVewnN7LTjvCFo5QldG3DKRXCp6LWwViSEueIYakhPHk1p/yxG3ugdS0j0o5v3QQDr7/dGx0olc8+c69bf0tbBBX/HMe0wWznN+Nm8OdmiDedl6P4yAZYN1zDAGWw3GUlwMCwIQgEBgBPC/gaGkIwhAAAK+CETBD6eTyVmjt1yxS8aLXGh+2uokWhyRK2YiuNqyaYq54pemNXJUFoHBYypmpeXQQEoOD4p51+81ddEVusaKnzGbheqkK+a+tNC8HPezODpXUQ3RVj+MgFXUZfffua0G439GtIQABCAQDgL433CsE6OEAAQqlwB+2FnbVF/vjFFcqe6Dkjp8yPy+1Eesrs4RtzJiVzZNMSt4aURXa6mHxfWKTODISFoO5whaKmy537uCV7GLzU+fYvO8mElLPC6Sy43smheTutoig6ng7m31wwhYlhqdrQZjKS6GBQEIQCAwAvjfwFDSEQQgAAFfBPDDHrFpFJcKWYe7JWleKmx1Z17Oz/WVLnEkl6YiTqYrZmpzufW4MmmMWrNLalEXPK50KE7rHT4+kis3VVFTF9Oly1Y0zOpqHIHLieDKSVeclr4YCsAlHqStfhgBq8SG4PVythqM1/FzHgQgAIGwEsD/hnXlGDcEIFApBPDDwa5kuv+IEbImjNjlCluTApf52eBAsBf10Fu8oXGy0Hxu0fmFbVKVEbxi85s89MQpYSGgaYkqZGn0Vu7L/GzI+Vkp0xVdbhrNpQJXc71Iy7yYtDRo2mJMmlX4mhcX/b2+opS2aKsfRsCy9K/dVoOxFBfDggAEIBAYAfxvYCjpCAIQgIAvAvhhX9gKazQ6KsnDh8zr+CiuyZ+XOoQmVl2TLUA/ma6oxegXZWp0ObstSiJR2PxpbQ2BgaNTxS0VtboHp4peek45DlfIaql3BC0jes3LiF4ZoUujvRIVoHTZ6ocRsMph+R6uaavBeBg6p0AAAhAINQH8b6iXj8FDAAIVQAA/bO8ipnqctERNWZyM5spNXzwk6aNHSz6B+ILmTG2uhRJb0CyJZuc9vqBFzO+anfdY/bySj40LBk9Ao7RMBNfQTBFdGbFrKC2pVPDX9tJjU31MZhO53MgujfKqinvprTzn2OqHEbDKYw8nvaqtBnPSgXMCBCAAgZATwP+GfAEZPgQgEHoC+OFwL2F6eCgjck1Gcx1Xn6sMBeiVaqy21hG0FrRIbEGLJJr1XQWvzLv5uSN4xebMDfdCMHpx6nIdn7LopiuqCDYyWp5oLl2e+XUxaa6fGsm1IBPdpT/XKK+mupjMm1P6LRdt9cMIWJb+YdtqMJbiYlgQgAAEAiOA/w0MJR1BAAIQ8EUAP+wLW7ga2VqAPodibO5ciTcvlHhTRtDKFbpU4Gpyha8WidXUhIs/o80SGBlLS+9QWnqGRHoGU9IzlDbCl/O1mN8dHkzJyFj5oM2pjklTvRixy6Qxmve4qNi1oF6kqS5uhK75dRKY2GWrH0bAKp8dnvDKthqMpbgYFgQgAIHACOB/A0NJRxCAAAR8EcAP+8JWkY1sLUA/HXZsXkM2sis3ZdFJXZyM7tLfSVVVRa5VpU/q2LgjcrmClr73DmsqYyojgOnvUzJ0rLwkGubEZEFW5FKBy4ni0mivpjrvYpetfhgBq7z2NevVbTUYS3ExLAhAAAKBEcD/BoaSjiAAAQj4IoAf9oUtuo1yCtCn+3olpa/eHvOu3yf7Dmd/Jslk2TnFGhqzKYumRpeKXBrllVOry0R+qdgVt7hIUtlJ2jmA0YmTiFwa2TUsMlimQvS51NyILkfc0iivSbGrv2uHrG8dls2bN1sFGgHLquWYHAz/uC1dGIYFAQhUPAH8b8UvMROEAAQsJ4AftnyBQjy81EC/I2r19ki6zxG5kn369XThq0fS5aoAnsM3Nr/JiF0qcE3W6nIK0rt1u9wUR4mVvk5SiE2h7EMfT05Gb/UOiRweSknfsIpfTkRX38jk16kylOlqmjMut12wEwGr7JYSkgHwjzskC8UwIQCBiiOA/624JWVCEIBAyAjgh0O2YBU63NSRPkkdyURxGcHLEbmSvYcnBa+MCCbpMigM07jHmxZkC9ObHRddkcuN7mpaIPH5TRJrbDLF7DnCQ0CjtXqG09I76NTn6tOvM7W6cr/uHwnODpc2HJM/+z97ELDCYyblHSn/uMvLn6tDAALRJYD/je7aM3MIQMAOAvhhO9aBUXgnkD7SZ6K6UploLhPhdcSN9HJTGntERTEbDt1hUcWs+Pz5jqDVOD/zfZNo1Fe8UX+nX2d+3thE7S4bFs7DGIaOzVCbK5O22OdGeQ2nRc870XFq84jc8Jv7ELA8MOcUEeEfN2YAAQhAoDwE8L/l4c5VIQABCLgE8MPYQsUSSKVMVJdbo0vfnTpdmfdMdJcRwAYHrMIQq6t3xC331Th/2veO+JUVwxrnU8PLqhU8fjAjo2Iiu7K7L5odF50or+7DffJHmzoQsCxfQ2uGxz9ua5aCgUAAAhEjgP+N2IIzXQhAwDoC+GHrloQBlYPAxISJ6MotSu8IX5lXplC9EcFGhssxwpNeUwvWZwWvTPqik8bo/Fyjv6b8vqHxpH1yQmkI2OqHKeJemvXP+yq2GkzeE6EBBCAAgZARwP+GbMEYLgQgUHEE8MMVt6RMqMgE0qOjU8QuLVDvFKrPRHdpPa/+I+aVHugv8mgK6D4el3gmnVEjuXLTGZ2URk1vnJruqJFhHMETsNUPI2AFv9aB9GirwQQyOTqBAAQgYDEB/K/Fi8PQIACBSBDAD0dimZlkGQmkM2JWakAFrYGsuGUErsF+yf4+I3ilLEtnnIKuqmrGml256Y5GDDPRXo74pTXAOE5MwFY/jIBlqeXaajCW4mJYEIAABAIjgP8NDCUdQQACEPBFAD/sCxuNIFA8AumUpPr7s0KXDPSLil+5UV3O187Pze+HBos3ngJ71l0Y3fRFU7OrodFJa2yYLybtUV+NjRJryP1do0h1TYFXDk9zW/0wApalNmSrwViKi2FBAAIQCIwA/jcwlHQEAQhAwBcB/LAvbDSCgF0EkslJgWtwUvxSoUs06itXAFPxS6PBRkbsmsO00ZjdG6eLXUboapTYPOfdEb4yYpgRxRpDGfFlqx9GwLL0T8RWg7EUF8OCAAQgEBgB/G9gKOkIAhCAgC8C+GFf2GgEgdATSI+PmSguTWHUWl2uyDUl5TEnEsykOx47Zv+8q2tyhK9MZJcrbk0Xu1QImzfPOb9+Xtl2crTVDyNgWWruthqMpbgYFgQgAIHACOB/A0NJRxCAAAR8EcAP+8JGIwhEk8DosZwaXv2SzonscorWZ8SwjPBlxLGJ8dCwiquINa9B4vMaJKbvDQ0Sq3fe3Z+b39XPm/aqF9M2Hvc1V1v9MAKWr+UsfiNbDab4M+cKEIAABMpLAP9bXv5cHQIQgAB+GBuAAASKSSA9Mjy1ftfggKQHNa2x33nXovWDg5LSCK/M9xoRlk6lijms4Puurs5EcmWEL1cEq68/TvByRbB45nev7dgp6do5snnz5uDHVUCPCFgFwCtmU/5xF5MufUMAAhCYnQD+F+uAAAQgUF4C+OHy8ufqEIDAzATSw0NG3DI7N04Rt3K+H1AxrN85z4hiAyIhivhyZ55smC8df/01BCz+GLwR4B+3N06cBQEIQCBoAvjfoInSHwQgAIH8COCH8+PF2RCAgN0E0kdHpghapnbX0GBGCJsUvFTsSg/pKyOUjQyXbWJji5ZI1+e/goBVthUI2YX5xx2yBWO4EIBAxRDA/1bMUjIRCEAgpATwwyFdOIYNAQgETsCN5DKC15CmNQ5KeljfM0LX0ICIK3i5EWL6vf58YsL3eEZXr5WDN/45ApZvghFryD/uiC0404UABKwhgP+1ZikYCAQgEFEC+OGILjzThgAEgiWQTpkURkf4ct5NWmPm3fxc0yE16kuFsSFNhXTeh1eulcOfuAkBK9gVqdze+MdduWvLzCAAAbsJ4H/tXh9GBwEIVD4B/HDlrzEzhAAE7CZgqx+miLuldmOrwViKi2FBAAIQCIwA/jcwlHQEAQhAwBcB/LAvbDSCAAQgEBgBW1wrkHkAAB4YSURBVP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NlnK2ZEthqMpbgYFgQgAIHACOB/A0NJRxCAAAR8EcAP+8JGIwhAAAKBEbDVDyNgBbbEwXZkq8EEO0t6gwAEIGAfAfyvfWvCiCAAgWgRwA9Ha72ZLQQgYB8BW/0wApZ9tmJGZKvBWIqLYUEAAhAIjAD+NzCUdAQBCEDAFwH8sC9sNIIABCAQGAFb/TACVmBLHGxHthpMsLOkNwhAAAL2EcD/2rcmjAgCEIgWAfxwtNab2UIAAvYRsNUPI2DZZytmRLYajKW4GBYEIACBwAjgfwNDSUcQgAAEfBHAD/vCRiMIQAACgRGw1Q8jYAW2xMF2ZKvBBDtLeoMABCBgHwH8r31rwoggAIFoEcAPR2u9mS0EIGAfAVv9MAKWfbZiRmSrwViKi2FBAAIQCIwA/jcwlHQEAQhAwBcB/LAvbDSCAAQgEBgBW/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BVoK6Ojo/Lss8/Kww8/LC+++KJUV1fLhRdeKDfddJNccMEFEo/HfV3BVoPxNRkaQQACEAgRAfxviBaLoUIAAhVJAD9ckcvKpCAAgRARsNUPI2AVYEQqXt19993yla98RRoaGmTTpk0yPj4uL730kvn+zjvvlBtvvFGqqqryvoqtBpP3RGgAAQhAIGQE8L8hWzCGCwEIVBwB/HDFLSkTggAEQkbAVj+MgFWAIT3++ONy/fXXy/nnny/333+/rFy5UtLptLz88styyy23SFdXlzz66KNy3nnn5X0VWw0m74nQAAIQgEDICOB/Q7ZgDBcCEKg4AvjhiltSJgQBCISMgK1+GAHLpyH19fXJddddZ6KtnnnmGTnnnHOm9PTcc8/JZZddJtdee62J0qqtrc3rSrYaTF6T4GQIQAACISSA/w3hojFkCECgogjghytqOZkMBCAQQgK2+mEELJ/GpAt66aWXykUXXWSirzRlMPfo7u6Wq6++WkZGRuSxxx4z0Vn5HLYaTD5z4FwIQAACYSSA/w3jqjFmCECgkgjghytpNZkLBCAQRgK2+mEELJ/W9MQTT8iVV14pt99+u3nFYrEpPR09elQ+97nPyYMPPii/+MUv8k4jtNVgfOKiGQQgAIHQEMD/hmapGCgEIFChBPDDFbqwTAsCEAgNAVv9MAKWTxP65je/KZ///OflG9/4hhGqZjq++tWvmgLvjzzyiHzsYx/L60q2Gkxek+BkCEAAAiEkgP8N4aIxZAhAoKII4IcrajmZDAQgEEICtvphBCyfxuRFnPJyzmyXt9VgfOKiGQQgAIHQEMD/hmapGCgEIFChBPDDFbqwTAsCEAgNAVv9MAKWTxPyIk55OQcBy+cC0AwCEIBAkQjY+g+7SNOlWwhAAALWEcAPW7ckDAgCEIgYAVv9MAKWT0P0Ik55OedEAtYNN9zgc3Q0gwAEIAABCEAAAhCAAAQgAAEIQAAC/ghoPe/Nmzf7a1ykVghYPsHqYt54443ywAMPyGxCkytgPf7443LFFVfkfaWzzz477zY0gAAEIAABCEAAAhCAAAQgAAEIQAAChRB4+eWXC2lelLYIWD6xFnsXQp/DohkEIAABCEAAAhCAAAQgAAEIQAACEKg4AghYPpdUc0IvvfRSueiii+T++++XhoaGKT11dnaanQfHxsbksccek5UrV/q8Es0gAAEIQAACEIAABCAAAQhAAAIQgEC0CSBg+Vz/vr4+ue666+Sll16SZ555Rs4555wpPT333HNy2WWXybXXXit333231NbW+rwSzSAAAQhAAAIQgAAEIAABCEAAAhCAQLQJIGAVsP5a2+r666+X888/X+655x5Zs2aNpNNp0VzRW265Rfbt2yd6jv6eAwIQgAAEIAABCEAAAhCAAAQgAAEIQMAfAQQsf9xMq+HhYbnzzjvNS1MIN23aJOPj4yYqS7/Xn2uh96qqqgKuQlMIQAACEIAABCAAAQhAAAIQgAAEIBBtAghYBa7/6OioPPvss/Lwww/Liy++KNXV1XLhhRfKTTfdJBdccIHE4/ECr0BzCEAAAhCAAAQgAAEIQAACEIAABCAQbQIIWNFef2YPAQhAAAIQgAAEIAABCEAAAhCAAASsJ4CAZf0SMUAIQAACEIAABCAAAQhAAAIQgAAEIBBtAghY0V5/Zg8BCEAAAhCAAAQgAAEIQAACEIAABKwngIBl/RIxQAhAAAIQgAAEIAABCEAAAhCAAAQgEG0CCFjRXn9mDwEIQAACEIAABCAAAQhAAAIQgAAErCeAgGX9EjFACEAAAhCAAAQgAAEIQAACEIAABCAQbQIIWNFef2YPAQhAAAIQgAAEIAABCEAAAhCAAASsJ4CA5XOJUqmU/Pd//7d873vfk+eff1727t0rK1eulIsuukhuueUWOeOMMyQWix3X++joqDz77LPy8MMPy4svvijV1dVy4YUXyk033SQXXHCBxOPx49oMDw/Lv/3bv8kPfvAD02ZwcFDOOussufzyy+W6666T1tbWGWexZ88euffee+XHP/6xbNu2zVMbnzhoBgEIQKDkBHp6euSf//mf5V//9V/lhRdeMNdXP3rFFVfIH//xH0t9ff1xY1Lfred+5zvfkZ/85CcyPj4u5513nnzqU5+SD37wg1JbWxuYP/Xj70sOkQtCAAIQ8EnA771wd3e3uX9+8skn5dVXX5X169fLJZdcYu6fV61a5Wk0ExMT8rWvfU2+/OUvyy9+8Qvjx2c6uBf2hJOTIACBkBIo1b1wZ2enfOxjH5Of/exns5J65JFHzDm5RzHuhRGwfBir/tP85je/KV/96lezYpKKSPoPWf8RNzQ0yJ133ik33nijVFVVZa+gC3j33XfLV77yFXPOpk2bzIenl156adY2Bw8eNP/Q/+Vf/iXbRj9gbd++3YhmZ555pvkgdu65506ZyWuvvWauryKb3hgsX7482+YDH/iA3HfffbJu3Tofs6cJBCAAgfITUFFeBXwV9Zubm40v1GPLli3S29srM/m5ZDIp+s9Vfao+CHjf+95nHiKov9Tvb7vtNvOaLnz9/Oc/l+uvv948CFB/qg8r1P/q97P5YD/+vvxUGQEEIAABbwT83gu3t7eb+1N9uKq+VO9F9+/ff0J/OtOI9MHuH/3RHxnfPZuAxb2wt7XkLAhAIJwESnkv/Ktf/UouvfRSOXDggGcBq1j3wghYPuz1ueeek8suu0w2btxoIpzOPvtsE22lT6L+4z/+Qz7zmc/I2NiYPP7443L++ednr6Df64cg/dn9999v/nGn02l5+eWXzQeqrq4uefTRR7NPkfTm4Pbbbzdi2Kc//Wm54447stFWGpX19a9/Xf72b/9Wfv/3f1+++93vSltbm7mWCmk33HCDiQxToe2aa64xQlpum5tvvtmIaXPnzvVBgCYQgAAEykdgYGDA+Mx/+qd/Mj7yC1/4QlZ0Uv/3pS99yfhE9YPqA10/p2KXPhlavHix8cGbN282k9i1a5f86Z/+qahQ9dBDD8mVV16ZnVxHR4f5kKR++tvf/rZcffXVJlJW/ymrGPa5z31Ofvd3f1cefPBBWbBggW9/Xz6aXBkCEIBA/gT83AsfPXpUbr31VvMQ9W/+5m/M1+qfc/2pZjKoP50tu0BH+tZbb8m1115rHtLqMZOAxb1w/mtKCwhAIDwESnkvrFR+9KMfyYc+9CH5xje+Ye59vRz5ah9e+tRzELC8ksqcp8LUF7/4RfOh6KmnnpIPf/jDU3pQQUrTA1Wo+qu/+isTpZVIJKSvr89EC2i01TPPPCPnnHPOlHbujYD+Q1ZhSaOs9Am/fljSqAFNk1m9evWUNrmGq+3f//73m98//fTT8pGPfMR8IHP7chu6bf7rv/5rxnHkiYPTIQABCJScgPsUSCOoNA0lVzjSwbiikz7p1/RCTenWD0j6Yemee+6Z0Xdv3brVCFcbNmyY0qc+VPj4xz8+oz/VJ//6wEJ9uvpgHY8efvx9ySFyQQhAAAI+Cfi9F/6f//kf+YM/+APjK6f77tyHtjPdX7tD1Yex6sv1/4D6/v/8z/+cUcDiXtjn4tIMAhAIBYFS3gsrkLvuustkKeRqDicCVcx7YQSsPE1UF+Mv/uIvTKiz/vPVdJLphz7l/63f+q0pT/9dI9MnS/rkX1MIcw99UqRi1cjIiDz22GMmOkvbqMJ5+umnG7VzpmgpFcg0JdHNOc29qZjNwDRqQaOy8lFQ88TE6RCAAASKRkBTR7T2ye/93u+Z+ifTD33Kr75Tn+K7T+bdBwI1NTUm0nXp0qVTmqnv/exnP2vSWv793//dRGfpw4N//Md/lO9///smyktDp3OP3OtobUOt4aKHH39fNFh0DAEIQCBgAn7vhfXh7+c//3l54IEHzD3y9EOjYLWOofpv9fHqr3MP9yHxn//5n5toWS2noffA0yOwuBcOeMHpDgIQsI5Aqe6FdeLHjh0T9bsaAOM+GD4ZkGLeCyNgnYy+j9/r4mr9ldz0lSeeeMI83dd0F31NL/A+0weuk11aP1zphzdVRF0BS28qNN1l3759pjimRhNMP2YS2E52LX4PAQhAICwE3Mgo3fjC/WCj0a/ql7XA+7e+9S2pq6s7bjrTHwicbL5upJemf2udQn3YoEcx/P3JxsLvIQABCNhEYPq9sN736gcgTcXWjTRyS2y449aHw+qjNc1bHzS0tLRMmZKmcmsJD00F1xIaev87k4DFvbBNlsBYIACBchAI8l7YDbTRefzDP/yDyQxT7UFrzupmdJr1NX0zumLeCyNgBWxRuWkqmkqoaYN6uE+dThT1lO+Hp927d8tVV10lmhbofnhyowz0mm4k1/QpnuwGIWAkdAcBCECgpATcNBUVlDTidMmSJdnc/dme7OsA3XTBv/u7v5sxssudhKa66IYdep5GXmmkgH4wczftKIa/LylALgYBCECgAAIz3Qv39/eb3V71Iaob5Tr9ErqblopT+lBAP/zkZjnopkb6YFj9r95fq8jl3jdPj8DiXriAxaMpBCBQEQSCvBd+++235fLLLzc1YNUH60uzxdwN7BRYbl3DYmkf7sIgYAVoohrarIqk7q6ihd316f+yZcvMFbyIU17OcYfr1gDQJ1maj6pPovTDkxdxyss5AWKhKwhAAAIlI+B+yNHQak0x0Q9M+uTfizjl5RzXT+uEdOMMFbE+8YlPmLqF7uHFl3s5p2TQuBAEIACBgAjMdi98InHKvfRs5+iHpb//+783u25rWrc+6c+9t54uYHm5z/VyTkBI6AYCEIBASQkEfS/sRtRqCSR9SKu1YfW+Vzew04cSurGS7gKu2oc+hND7bi/3uV7OmQkcAlZA5qT/sH/4wx+a3H49cv/BBi1gqXilOxPqS3cD0DovixYtMtf18g/ZyzkBYaEbCEAAAiUjoE+CNBJK/4H+yZ/8idnEor6+3lzfizh1snO0roo+LNA0Fo181bRE/WeutbN0cw/3Wl7+IXs5p2TguBAEIACBAAic6F64EAHL3ehId5jNjXadLQLLy32ul3MCQEIXEIAABEpKoBj3wrqboJbf0E04cn2wOzHXR7/3ve/NZj54uc/1cg4CVpHMR58M6QcfFa/0w4w+IdJt1XPrXHlZIC/naK6p1r3SyCstGKwF4TWEzz28/EP2ck6RUNEtBCAAgaIQ0JQRTQ/UBwmf/vSnTVpfc3Nz9lonE6e8ilxuh/pBTdMIdbdZ/cetYpn+D9BdZ734ci/nFAUUnUIAAhAoAoGT3Qv7FbC0ULvWdl2xYoV5YJu76ywCVhEWki4hAIHQEij1vbAL6vDhw8ZPazSWuyu3l/tcL+cgYBXBHLX4uoY164cX3dVKd1bR0ObpRdr1n66mFs6284oOzV1EVTm1iOX0I9coP/rRj5oQPjdF0T23s7PThO65H8am77SlP3cFrFNOOcVEKkzfgr4ImOgSAhCAQNEIvPLKK6aApBvGfMcddxy306sb/qyCk/paFZqmH67IpdGtep6Xw60xsHr16mzdwSD8vZdrcw4EIAABGwh4uRd2Cwpr5Opsu1i5Ipd+GNJ7Ya1feOutt8pPf/pT8/0ZZ5wxZbqzCVjcC9tgFYwBAhAoJYFy3gvPtBldMe+FSSEswLJyQ/TOO+8882TI3YVqereFVuL/5S9/KTfddJPJL9U805k+oOk12XmlgAWlKQQgECoCuekqGp3613/91yadL7celTuhYuxCqH27H7i2bt2aLUxcqL8P1SIwWAhAINIEvN4Lu9uw57MLoQpZ+kBX7329HO4GHNwLe6HFORCAQCUQKMW9sF5jaGhI5s6dm92wKJfdyMiIuf/WDTbcmoTFvBdGwPJpubp9+mc+8xnRQsEaMqcRWLojymzHr371K7n00kvloosuMml/mmqYe7hPi7TGSu7ugWow+uTpk5/8pNmqUoWr66+/fsYPaNqfttdaLBqdpSF873//+48bkquInmhHRJ9YaAYBCECgJAS0cKT6Sq11pamCX//61+UjH/mI2SFlpsPdlaqmpsakfE+PTnWjA55//vmsEKW7Zv3lX/6l+fCkfnP603+9jru1sBbMfPLJJ2XDhg3i19+XBBwXgQAEIBAQgXzvhd0dWmfLRnAjZd3dYtvb20007JEjR2b165pV8L73vU8aGxvlgx/8oHnIy71wQAtMNxCAgNUESnUvrBsiaeTsCy+8IOeff/5xTFwdQx8euDvIFvNeGAHLh1nmVvY/UTRUbte6oNddd50p+vvMM8/IOeecM+XKbvGza6+91ohhbgSBGso111wj+uHq3nvvlSuvvHLWD2huh08//bT5IKcpNbl96e+18LCOWW8SZhqHDxw0gQAEIFBSArm7XJ0odTt3ULnbuj/11FPy4Q9/eMqYNYJK/asKUN/73vdManUymTQ1B++66y6TKq4fqqanh7u+Wx9OuO38+vuSQuRiEIAABAog4Ode2E25VsHJ9ZfuELSG1u233242KJrJR8801NlSCPVc7oULWFyaQgAC1hMo5b2wbmCk/va2224zmxlVVVVl+eg49MGwBvTortz33Xef2dSomPfCCFh5mqd+oNHIJc3Jn77L1cm60vx9jZ5S5fKee+6RNWvWiC667milotK+fftMjr+rbOqT/RtuuEE0IkCfVl111VXHfXia6Zq57XK3utTdCzVKQQ1P+9XfaSggBwQgAIEwEXCL+nZ1dR234+uJ5qE1srRGoEbL6gOBs88+2/jUXbt2GcH/xz/+sTzyyCPZOoLal/rnyy67zHSr0bMXX3yxeYigT71+8pOfyBe+8AXT/qGHHjICmHvk6+/DxJ+xQgAC0Sbg915Y66To/bN+wFGxSv2nftDRBwzqe/UhwW//9m/Ld7/7XWlrazsp5BMJWNwLnxQfJ0AAAiEmUMp7Yfchr0bF5moLei+sDxzUl+uhQpaWVSr2vTACVp6G6xZA95KPP10kUgFJnyzpS1MIN23aJOPj49mt2PXnWujdVTXdgsJehjj9Q1duzaz169fL8uXLRQ1d02g+8IEPmJuHdevWeemacyAAAQhYQ0BFf02l1sgoL4ebi6/n6hN+fRigT5A0qlWjAKqrq+W1114z3+vP9aUfqNxDr6fh0Joyrmnc6k9151f1pfr/QH35dN+tbfP1917mwjkQgAAEbCBQyL2w3ovefPPNpsyF+lK9F92/f7/xp2eeeabZyfvcc8/1NM0TCVjaAffCnjByEgQgEDIC5bgX1l2+dbdtvf+dfi+svlwDfP7wD/9wSrBNse6FEbDyNNgf/ehH8qEPfchTq5minPQp07PPPmuKnGk0gH54uvDCC02Bdt290K3fkpu/7+Vi0wUsbbNnzx4TZaBRBXpjcNZZZ8nll19uUhlbW1u9dMs5EIAABKwioHWp3Fx8LwPLFbD0fH1apKnZ+iFJI6j0IYI+LdI+tX7KTAXg9Ubh7bffNn7b9af6z/uSSy4x7TTtcHpqoV7Lq7/3Mg/OgQAEIGALgULvhTU6SlMItW7gq6++aj4MqT/VbIRVq1Z5nubJBCzuhT2j5EQIQCBEBMpxLzyTP/Xiu4txL4yAFSJjZa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wP8HIm01Zb9Usm0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5" name="AutoShape 8" descr="data:image/png;base64,iVBORw0KGgoAAAANSUhEUgAABLAAAALmCAYAAABSJm0fAAAAAXNSR0IArs4c6QAAIABJREFUeF7s3QeYVNXdx/E/y8LCIgJSNCpYIoqJUbBgwRZBwAIWEBERRRBB7Bpb7CbEEjUqqBCsoIKiqGADsdeIscTYYzcWFJC+1Pf53bz3cvcys3On7Z6Z+d7n8cm7uzP3nvM5Z86898c559Zbs2bNGuNAAAEEEEAAAQQQQAABBBBAAAEEEEDAUYF6BFiOtgzFQgABBBBAAAEEEEAAAQQQQAABBBDwBAiw6Ag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DA6QBr2bJldvvtt9sXX3wRu6XKy8utSZMm1rJlS9thhx3st7/9ra2//vqx388LMxN4+umnbcaMGd6bmzdvbiNHjrRmzZpldrICfle0z6oPHn300QVco/hFL+U+cM8999g777wTHyvmK139LJVyW8dsOl6GAAIIIIAAAggggAACORYougAr6lNWVmbbbrut9e7d21q0aJFjPk7nC3BD+z+JYg2wVq9ebe+99559++23dsABByTs+KXcBwiwCj+wXrNmjX355Zf29ttvW8+ePa1Ro0YM8AgggAACCCCAAAIIIOCQQNEHWL61bkb69etn2223nUP8xVOUUg4vwq1YjAHWd999Z/fff78XXtU0o6yU+wABVmEHWPPmzbOHH37YPvzwQ9tss83s+OOPJ8Aqnq8naoIAAggggAACCCBQJAIFFWC1atXK9t13X2vQoEFSft1sf//9996/pC9durTa6/S+I444wjp27FgkzedONUo5vCjmACudQK6U+4CWOSsEqen4+uuv7aWXXgpe8rvf/S5loN6wYUPbeuutaxzz6mIUKLa2DgeQm2++OQFWXXQqrokAAggggAACCCCAQAqBggqw0rmx0JKnjz/+2B566CGbP39+wLDeeuvZCSecYL/61a/oHDkUKLYb2hzSFPSp0gmwCrqitVD4f/3rXzZhwoTgSt27d7du3brVwpW5RCoBAqxUQvwdAQQQQAABBBBAAIG6FyjaAMunnTt3rv3973+3n3/+OdDWxu4DBw60+vXr130LFEkJCLCKpCEj1SDAyl27EmDlzjLXZyLAyrUo50MAAQQQQAABBBBAIPcCRR9giUzLCe+44w5bsmSJJ6hlOccdd5xttdVWuRct0TMSYBVnwxNg5a5dCbByZ5nrMxFg5VqU8yGAAAIIIIAAAgggkHuBkgiwxBYOWPRz586drU+fPlavXr3cq5bgGQmwirPRCbBy164EWLmzzPWZCLByLcr5EEAAAQQQQAABBBDIvUDJBFhaQnjrrbfaL7/84im2aNHCRowYYc2bN69RddWqVfb+++/bq6++atogfvHixd7rtSF8y5YtvQ3hd911V2vSpElaraM9ur766iv7xz/+YZ988oktWLDA9Bj38vJya9asmWmZY5cuXbxyxjmqqqq8cr7zzjveeVVOnc8vq87ZoUMH23333a1169ZJTxkNLI455hivLHq0vEIqOWrppeq+55572o477uhZJAqw1l9/fW/2m/72+eef24oVK6ysrMwz19Mg06mfX2DVU3V87bXXvLL4G/WrDBtuuKFtv/32tssuu6RsD/WDMWPGePuj6QmVQ4cOtXbt2nll1PlfeeUV++GHH7yfFXKqLu3bt7d99tnHu06yI93AR69/66237I033giuF20z9a82bdrEDlvVZ7X/m86rzcXVt9TfdKh/NW3a1H7961/bbrvtZm3btk143mjgm6i+YTf9PZMQU/309ddf9/qX2lPeOho3buztU6f+pScfVlRU1PgxCIdD4b3y1M4vvviivffee15by0EG6r+dOnWyPfbYo9aeNpdNgJWov8pH/VQbw+vv+gzod3rQxW9+8xvvsxY+ctEv/PNl0tbJPrtqa7WH+mOcto52BH/s02dIT8r0x4RU5422R7IOpjFQG+4nOvI5HiVrX41B7777rjdO6aisrLRhw4bZxhtvHOerwh5//HF77rnnvNfqu+DEE0/0xjcOBBBAAAEEEEAAAQRcFyiZAEthzsSJE003LTp0s6dHpetGPtGh1//73/+2KVOmBEsPkzWmzvX73//eCzdqekKi/34FYffff793s1XToRtQBU4HHnhg0vPqplQ3I88880xw81/TORXG6OZWT2PUjU/0iAYwAwYM8EIQBXh+IOa/J3zjFL2h1Q2VyvTmm2+u8z7//XHq5782nXrGaY9EgYDqd99995n2TUt2pCpz3ABL11Lw8OSTT6ZsN7XZlltuaf369asx0NQ5FVo9+uijKfusXz8FWGpjBQjhI98Blm78p0+f7gV3friWzFz97OCDD/bCrGgo478nGmANHjzYC4dnzJhRo6/O3bdvXy+kzfdszFwGWEcffbT3mVRoHT2ioUQu+4V/rXQCLLWvQsRUbaFzx2lrvww67z//+U+vH/nLw2vqQ9F2zibAyvd4lKp99X3z4IMPmsqhQ5+PvffeO+X/vyEn7Qnpf/coHNdMZA4EEEAAAQQQQAABBApBoGQCLDXGs88+a0888UTQLr179/ZmEUUP3RgpfNFNWqqb6/B7FQwdeeSR3uyRZIdmmjzwwAMpQ4vw+zUrQeFFNBzTzYsCNoVE6R5bb721HXvsseucMxrA6HWaIRYNr3Q9zaLSjZZmZIVvaPWkx4022sg+/fTTWMXSXmSa5ZDMTTMqJk+enPBmvaYL1HTeaIClp8GpzVPdCPvX02yRww47bJ3QI06AJctZs2bZzJkzk4Z7ieqlkElP0Nxggw3W+XOm59SJNLtLszA0M8s/8hlgaSbUXXfdlTLADVdS4dJOO+3k3WwnevhCOIzYbLPNTP8pNEnUb6N4mpE1aNAgb4ZiPo9cBlj6fClYTnRoBpZCbx257heJ+odmVI4cOdKbORo9NKNu6tSpNQbZ0feorRXc9+rVK+mDNjT2KcCpKSBP1M6HHnqot3xcR6YBVm2MR6naV2GVZhT/+OOPXl3iPqH3ww8/9D578tNekEOGDLEtttgin92ecyOAAAIIIIAAAgggkDOBkgqwojcsyf71WUHGU089VW0Jnpa7aWmaQgTNAlFQoZsBzaAJz9jRTbb+pT/RTXZ0M3l/Zk3Xrl29G24FVDqvlodomYcfpuh1PXr0sP32269aw0fLqWBj//33927E/SWNuoHUUjjVR8vK/Bt6lU+hkUK38BENYPy/bbPNNqabP9VfN3BavqKZHv4MtmSBh8rUs2dPb4aL6qflbC+//LI3+8hfLqZraPaabrqjs2AShXQ6j9pD7eeHOTqvZvPovOEQKll7hAMsXVP/KazUuRVqammZltXIa86cOV57qL19v2TLduIEWJqBp1kQixYt8nh9Ixn7IV6y/hUOJ8Ltpr6t2WMrV670fq3yqb8o/FQ9VD9ZapmeZuxp5ko4nE02gyNOfdIJNdR3dAP92WefBcX3y6rluCqryqVyqi1nz54d9BPVQf1bn5doPwl/tvX5VDvpP99WnwkteVSfUyCrWWrhz63CTs3aijODMtPRN1cBln99Gey8887e50afd30G1K7bbrttsMw1X/0izgwsP2RSG/pHon6pZaQa8zRGhce8ZG2dKJRTu8lCn12NUbKRh8oZnuWn6yu00czD8BF3D6zaGI/itm94KWB0OW+iPio3hX6amagjbuiVaX/nfQgggAACCCCAAAII5FqgpAIs7Q01fvx4LyTSoZt7zSAKH9FwYZNNNrGBAweus8TKf49uiHVToBtHHQqGNAtLN+PhQ6/TkxD9WUm6ydasH4UMiZZF6eZaIYdu5HVodsPw4cODcujmbOzYsV64oqOm2Tn6e6KbvkQBXqIAS3s/KezSTVKyI1GApf2otFQx0f5F33//vd15551BiJDsBkwz1jT7yl8qo0BCT5DUDIVEhzwUkPgzE3Qjq1k7/qwL/z3hAMv/XU3nVqjy2GOPebN6/KN79+5eG4aPOIFP2ErX1Kyq6BI+/5wKfG6//XZvLzEdmi2lfqBZbuE+GO5buklXGKNQNNkhVy1j9QMvtbFcowFOnPr414gTakT7icqovpVsDx7tnTZhwoQg7Ev2BNFEs2lq6n8KD2+77bZgFlicACApZsw/5DrA0udXswCTLauMjjm57Bdx2lqB79133x30MQVrGhsTLV0WocIrfXbV5jqStcl///tfGzduXBB26bOgPpRsJlG0r4dnjvpNFzfAqs3xKFX7Rr/PkoXbfh018/GWW26xefPmeb+Ku+wwZvfmZQgggAACCCCAAAII5F2gpAMszT7SjY8/Wyr6L9S6MVK4oM10azqiIUOi2Ry6KdMN8/Lly71TabZAsuVQ/rWiN0sKgzQLTIeWziiAUJkV0miJoWYb1XREQ69EAV40sEg2Uyt6nWgwoeBPG6PXtLl99AY3GqhFb8B1Q6t9yzRzoKYjGkJuuummXjuGlyhGA6w49fzpp5+8ZTty1KGNnRVuhmcDxQl8wjfLupnWOZKFELqOZpBonx9Zqu6agRQOvKJ9K9WNrM4ZtU02GyNOffy2SBVqRPtfqvDOP2+0nyQKIKLhUJzNqeWq5bz+ob3AosFzLkfgXAZYcTbuzme/SNXW0f6VaJlqIlsF9gru/dlxiZ4WG555pOWfRx11VNJN1nUNhd9qZ/8fGRSWKgRu1apVUIQ4AVZtjkdx2jdankTjXNg4/J2hsUTLhpP9Q0Au+z3nQgABBBBAAAEEEEAgVwIlHWBFb9o1KyO8r0iim6dk8FrupGVJOhLdHCiAeOGFF7y/x7k50etUHt3MKUTQE6Y0o0RPTtOhzbr1n8IaBTMKi1I9SSoaRiSadRN9jUKGk046KeW5wze0cQO1RDe54dlF0RkG6bRH+CZX4ZT2+wrvcRQNsBS4KeRKNjtE5lGbRKFPnMAnfLMcN8Sp6QP/n//8x1tup76gm3XNvorzRLJwORLN7EpU50ShZ9wASwGOHqTgL8OMOwNEdVJZ9STBZJ+vaDikPYJ0/pqOaP9KNKMuVwOtzpPLAEub+ivM1Yy0ZEc++0WqAEszLDVD1H9qa9y2Vl00o1VPptQR7ZfRTcjjLv1UCKqZnNrnTUFP9GmicQKs2hyP4rSvfMLfOzU9mCT6GUoUAueyr3MuBBBAAAEEEEAAAQTyIVDSAVZ0Bo1u+LRcy9+bKZ0ZGVripRlW/vLE8Hs160rn9ff9qau9RzIJYOLeSIVvaFu0aGEjRowwbe6c6ghvrK8ZVtqfxl/6Fp4hkyiEqunc0faIhhPRAKumYCZ8nVQ3unECrPBNp86t4FFLEdUfa5qxlsoy3b+H65JsI+449YkbYIVD3HRngGg24r333htUUTMn5eUf0XAo+vdENtE+UEgBlp7I2L9//3SbPNbr4/SLVAFW+LMb/VynKkS4raPv/eabb7xQX7NedeSqzVJ9rnWt2hyP4ravZqzpH13Ul3Uk29cxPHtU/8CgWZ/hz0+qNuHvCCCAAAIIIIAAAgi4IFBSAVY0oIqGFtElRdk0UPjGKnqjHPfmJJvr++9VGKd9od5//33797//7c3S8TfvznQGUaJyhW9o0wnoVCbtk+PPygkHD+HAI9Gyn5p8UgVUmYYXqW504wQ+2otGN+H+/mXhemiGiDZz12w7bZCfy03F/U3ctZm/Ap+vv/462J8o3wGWrq29rNQPdcSZ8RZ2STVbKhxgxd3PKtM+kOnnMpczsHIV3KgumfSLVAFW+LObqZf/vvCYEDZUEKOnR+oBEdkeqT7XOr+L45HGTT28QaGfjmRLZzX7V+Wv6TXZGvJ+BBBAAAEEEEAAAQTyLVBSAVZ0Fkd0mVGyJ+ll0gjhcyuwGDNmTPCv5Lm8+fTLpuBEgYRmHumpg99++623fMefqZCoDvkKsOLOZlKZosFE7969vSeJ6YgzEyRZ20SDpOh+Z5mGF6ludOMEWH69tYm9/yTCRPXQDbr2utJ+aZpZEXd2lkJLbXQtW81YUWi5cOHCYDlXomvlO8CKM/uvps9ZtL2in10CrNSjVC77RaoAK/w5SV2yml8R3vsvOjtLS6fbtWuX7SWqjTXJAngXxyNVXKGwwmEFkYn28osu1U42SytrRE6AAAIIIIAAAggggECeBUoqwJoxY4b3WHX/CN8Y6Xe5DLDCNwmpZo9k08YKJ6ZMmeIFFf4sprjnczHACod7ubxhjNa1rgMstZHKMHPmTG9zaf9pgMnaTpu8K4Tr27dv0n269HQx7cP2wQcfBLPs4vaFQguwoiEpAVbyls5Hv6jNACscaoevG3emXZzPQKpgWudwcTxSuaJ7N+pBBNrY3n+4RPj7R3umaZl2sic2xrHiNQgggAACCCCAAAII1JVAyQRY+ldozXj55JNPPOtE+7Lk6+Yo+vS6XMzAUlil/aMUyvlLAhN1Im3wrqcoarNjbdo+bdo0b2aODhcDrPDeYdneMI4fPz6oazTwcCHA8ttLMye0rE+b8ut/tVF1skN7kmlD+vATFfVazUzRk9b8/dsSvV/LETfccEOvL2gT5+eeey7YGN31ACvVLEYCrMQ9Jl/9Ip0AK1nfyuRLL7q3ViHNwMrHeOQbhh9aEd2DMPy3dJZ3Z9I+vAcBBBBAAAEEEEAAgXwKlEyApSVV48aNC8KBRHvwhDfXTnfT8JoaKR97YOnG9P777w9m7uhf2xVOaO8kbYKu/1tLzlQP/4izjCvuErhofcM3tHE3ftc5wntgRfe0Cc+YK6Y9sFJ9oLX0Uxv+K9D66KOP1gml9t13XzvwwAOD02jZ6B133FEt+NLTDRVSaR8tBZjqC9H9tOIEhOn0h5pCDQWuegKhgiYd7IGV3gbkmQSu+ewXqQKs8JME092wv6bPR13ugeXieORbhWdZhZ8CqyXk2m9PM3R1pPM0yFTjFH9HAAEEEEAAAQQQQKC2BUoiwNLNs/4V+vnnnw98oyGA/qBHrd91113eXiI6cjFTSudRCBD+1/d0Ah5tvPvmm296j3/v0KGDde3a1ZtxFb4p0bKQfv36eU+V8peNJOpI0XLkawZWmzZtbPjw4bbeeuul7M/hG2HNKjrhhBO8x9zryOapX9EN+1M9hTBuW6daapRO4JMSx8xr69dff92bOecvMwz3H/VVlem9997zTqfAUnXZZ599TMsOkx3RQCnfM7BUjmyeQhh9wEJNTyGMu7Qsk1AoTpsle01tbuKe736RKsAK/2NALp96F3266AEHHGC///3vUzaLZjVqDF6wYIG1atXK21OuU6dOwftSfa5dHY/8CkT3uVJ4ffTRR9sXX3wRPFk33X8ESInKCxBAAAEEEEAAAQQQqGWBkgiwojMRKisrbdiwYbbxxhtX444+klyzRLREJe7m2TW1XXhGQrLrR9+fbCNy7XsVfpR8dM+TZOX4/vvvbezYscFm3vkKsDTT5/jjj/dm/9R0RGcHKLhSgOUvj4vuHda5c2fr06dPjSGdf73wsplEs+kyDS9S3eimCrB0XS39VN3U3xQ8pnqKWvQJfuGwSTfkN998s82dO9eretwlQtF9c2ojwFKAo1lY/l5tcWeDRMOYRDN6WEJY/ZOW736RKsD6/PPP7bbbbrPly5d7BVMfHzhwYLUZoZl810X7rZbDDh48OOXTOqNjSXT/w1Sfa5XVxfEobBgODZs1a+b9I8Krr75qegKhDj/UCs/KzaQNeA8CCCCAAAIIIIAAAnUlUPQBlm7sFfYoLPCP3XbbzQ477LB1gpDojbJmDuy///7erKeaZjbpvLp5UGiim2vNljrooIOqBTjhJ0Xp9cnKEO4ImhF29913BzNv/M2MozdS0SeyJepMiWah5SvAinvDqs3LtW+TP+MtOisuOqtAM2sUjKncNR1+wOc/4S/Ro+XrKsCK7oe24447mm6ma7qpjAZY4eV30XpEn7aYzOkf//iHKVT1w6TaCLAUqihAnTNnjlcsLXNUYKknLdZ0RD8HiUILAqzqgvnuF6kCrGg4XV5e7oW1CttrOtQfp06d6s061Viqz67GPS2J1qG/q9+q/+rQeQcNGuTNTk12+Od87bXXvJckCkDjBFgujkfhOof/AUbfV3rgg2YuahZWLmfB1dX/s8J1EUAAAQQQQAABBBAo2gBLN/0KSB577LFqewPpZlk3zbp5TnREZw7oBkk3AlpukizE0vIt7Uel2Tc6dA3N8NJmuv4RnZmj8+rGTEtZEp03GryFzxmdSaUle7qelogkOmShG07N/Alv+J7PAEt16tatmxf+JVrKplBi0qRJQdskMlNdtNfX5MmTg5BL7XbcccfZRhttlLCuCke0DPTHH3/0/q5y9OrVy/bcc89qr6+rACsaksbpX1oOqTr5/Ss8Ey06I0XLNhXy+cswo0i6mdfNv55WGN7wPW6ApWWqmkmTqM+mCjVUluiTPrVfm5YDJuu7+jxOmDDBe9KajmSBBQFW9ZbOd7+I09YKoTQu+iGpZp4qbNIS2ESHXvfiiy/ak08+GYT2icaoaICfakyI7heYKDQOB1jt2rXzZt4qMI8ero1H4fLJ77777vPGTB2qh0It7amXKMTn//1BAAEEEEAAAQQQQKDQBAoqwNLeJZqlE92M2kdXOPPtt9+aNmz/+uuv19n8WjdQWm6im+Zkh24CZs2aZTNnzgxuvHSzvvXWW1vPnj294ESzZXTz/8MPP3j7aunm2Q+GkgUmul50KWOi8+pm491337WnnnoqCHf0Oi2dU3ChIzoTQL9TiKUlWVq2Jx/VQzNeVDbNDvOXmIXrnehGLdUSuGRu4RtaBVb+TWvYTb9XmRSkKUTx93SqaXaGAp8pU6Z4MzL8Q/Xr0qWLF/75QaTOq9kGqmv4KX7JntpXVwGW6vDpp596T8T0l1fJRTNTtG+V2lH9S/1JZdSsEdXJD5vUh4cMGWJt27b1OKIzUvQ7hUHqq1oy5N+Eq1/pCYdaTqTPh98+vqmWHI0cOdIUZIWP6NM71VY9evQwPdVR5Q4/KCBOqKGZOQrjtEm9f6hO++23n2egsqvuuvFWvWfPnl3tc7zTTjt5gXJ0xhoBVvVPZr77RZy2TvTZVZ9RgKR9qxRa62eNOdpkXOOu+oXfN5OFlYnGaI0JCqn32GMPrw/pNepDGmv0Dxn++Ky/nXjiiV6gEz7CS7w13uo8e+21l9fP1D/97xzXxqPoeByd6ev/Pc4s3UL7f14oLwIIIIAAAggggEDpCRRUgJVN82hmimZ6bLHFFilPo5sU3dAoNIne6Nf0Zt34KITQDX6yJWFxHmsfvkayc0ZDkJSV+v8lW3oinZ78pyPRrJtcBFgKrRROhUOKZOXTDaw2HdcNbbIZbgo9NAtLN2fpHAqvBgwYkHB2T10GWIluwOPUSzf0CqZ0Yx220qwzLc1TiBf30E35tttu693cqzw1bXwe3nw9fP7o3mJxQg29f/78+V6IpbA57qH6KjRTkFtRUbHO2wiw1pXMZ7+I29b67GoGncardI5UM1QzGaPV5/v3759wuWH0IQHhsvpLt/3fuTQeRU2jM+/0dz3kQ6F3nO++dNqI1yKAAAIIIIAAAgggUNsCRR9g6UZIsza0J1WiJSHJwPUv9rq51817eEZPstfr5kg3OjUtNfTfq5lYWuqRaFZU+Pz6V3/NqtJMo0TL8BREaQ+pVOXTeTR7S8Ga9kPxn7SYaLP1XARYChq0x5hCpw8++CBpn5aZZtNog+dUe4zphvW5556zZ555Zp2ZddELqF6qDSrpAAAgAElEQVQKxBQmJputV5cBlsqr0Eg3zepf/tLAmj78miGl8GabbbZJaKUZLNogPVWfUj/afvvtTU9vq6qqqrapf3Rja788ifaR8/8WvrmPG2rovbq26i6D8LLWRAbqJ/ocaOZOsicrEmAl7j356hfptLVm8WmmqmZDhZetJuvvmlWpvt6+ffsavw/Vb7TkcMaMGSnPqxlXCrO1f1yiI9HMQP91Gn9VnvDhyniUqC7hB1jo73E3uq/t/+eD6yGAAAIIIIAAAgggkK5A0QVYCiy0ibqWx2m/Hs0GSjRjIy6UbrQ180c32tocXEuxdChw0fIpXUcBmTbPTufpTrr5UpikZVL6X51XoYYCNy2tURCmZSypQjeFH6+88oq99dZb3pIZf1menuSn8+yyyy7eufzzaPbLLbfcYvPmzfPqEX2yX64CLD3CXXWUnYInLVtT2fz6aQmgypVu2/hLLNUeqq9uPHX49dXm+ArQUp23rgMsv/+pf73zzjteWKolqdn0L4UDOpf6g87lhwX6TKgvKLhSf1AYpiPa1jXd6Kq/aFmrAknfXOcIL01KJ9Tw66/zaqajls2qPf0y67Ol2YK77757rM8WAVbyES0f/SKTtk722VUoqaV92u9Kn1/9b7KgMlEt/c+QlttGxwQFVhpHNT6nOqc+DwrD9BlauHBhcKmaHoxQ1+NRIo/oHmFxn/YZ9zuR1yGAAAIIIIAAAgggUFcCTgdYdYXCdRFAAAEEkgtkEmDhWTsC4QeRKKwePnx4yid91k7JuAoCCCCAAAIIIIAAAtkJEGBl58e7EUAAgZITIMByt8nDSwj1IAfNhk1ndrC7NaNkCCCAAAIIIIAAAqUuQIBV6j2A+iOAAAJpCkyaNMlb9qpDy/ROOOEE72l9HHUroCW548aN85ZSKrTSg0u0BJIDAQQQQAABBBBAAIFiECDAKoZWpA4IIIBALQloT60777zTPvnkE++Ketrn8ccf7z3tjqPuBLSx/JQpU7w95XRsuummXrCo/QE5EEAAAQQQQAABBBAoBgECrGJoReqAAAII5FHA31xfs3q04b6CkuXLl3tXTPSUvjwWhVP/v4CeMPnhhx96+1stWrTIXn/9dfvxxx+9v+ohI/369fMeMMKBAAIIIIAAAggggECxCBBgFUtLUg8EEEAgTwJ6Op/2vYoeeqrooEGDrEOHDnm6MqdNJqDw6q677jLNvIoeevrusccea3oCKQcCCCCAAAIIIIAAAsUiQIBVLC1JPRBAAIE8CCggmTBhgr3//vvVzq5ZPprh06dPHzYJz4N7qlN+9dVXNn78eFu2bFm1l7Zp08Zb0rnBBhukOgV/RwABBBBAAAEEEECgoAQIsAqquSgsAgggULsCS5YssYkTJ9qXX35pWkpYVlZmrVq1sv322886duzo/cxR+wJLly712uXzzz+3lStXWtOmTW2HHXaw7t27W6NGjWq/QFwR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gRIQWLNmjX3zzTc2bdo0e+aZZ+zVV1/1ar3ddtvZrrvuaocccoh16tTJysrKAo3//Oc/Nnz4cHv//ffTErrpppvs8MMPtzfeeMMOPfTQpO/99a9/7V27f//+61w7rQuW6ItT+Yplxx13tJ133tkGDBhgW221ldWrV28dLfWNv//973bZZZdZ+/btbezYsbbNNtskVU3VLzbddFOvPY888kjr0qWLNWzYsERbKLNqF7Pv3/72N7vmmmvMHyMkNG/ePDv55JM9rNGjR1uLFi0yg+NdCCCAAAIIFIAAAVYBNBJFRAABBBCoO4H58+fbzTffbHfddZctWrTIFDBsscUWXlilUEs3zDoUJF1wwQXWsmVL7+dUN9LJahQ3wPLfv95669npp59uJ5xwgpWXl9cdVIFdOU6AFTa+8sorvUAxGmL9+OOPduqpp9oHH3xgy5Yts7POOstri0RhV7r9YujQoXbuuedaZWVlgenWXXHT+dwVmi8BVt31K66MAAIIIOCGAAGWG+1AKRBAAAEEHBSYM2eOXXjhhTZ9+nTr1q2bnXnmmfa73/0umGm1evVq+9e//mVXXXWVPf/883bsscd6r68pcHjooYfslFNOsYEDB3qzdho1apSw5n7Akux1CxcutBkzZtjVV1/tvX/cuHG2ww47OKjoZpF833333TfhzBXNrPrhhx+82VW33nqrN7vqlltusW233bZahV544QU76qijbPDgwfbhhx96IeKNN95obdq0SVhxP2DR3xPNmFEIphl+o0aNsq+++so7V48ePdxEdLBUxeybKMBysAkoEgIIIIAAAnkTIMDKGy0nRgABBBAoZIGVK1fatdde6wUIgwYNsj/+8Y+m2U6Jji+++MKbBaVQ5K9//asXaCQ7chVg6fyrVq2y6667znRje95553nBGEc8gVQBln8WBYUKJadMmWKXXnqpN7vKP5YvX25/+tOfbPLkyXbnnXfaSy+95LWFQq8DDzwwowDLf9N9991nZ599theKXnLJJVZRURGvYiX+qlQBViH7EmCVeOem+ggggAACRoBFJ0AAAQQQQCCBwEcffWQnnnii95dEM2+ib1GIoT2ytB+Wlpo1aNAgoWsuAyxdwD/fH/7wBy9E44gnEDfA0tkmTpzoLeWLhkl+H9GyUgWd2u9syJAhXnj15z//OeFMvLgBS6oZePFqWXqvyoWvZla+9dZb9sgjj9hzzz0XLBPefffd7aCDDvI+39G9pvSe1157zVtqrCBTS4+1R576Qt++fW2TTTZZpzESvUfX6N27t/ee6EzOuEsIw/tiqV+qn952221euTRDUDP6tHxSswkTLXX9+uuv7fbbb7dZs2Z5ddd+e127drXjjz/e2rZtW3qdihojgAACCDgjQIDlTFNQEAQQQKA0BL7+ebWtWp3fum7eeu1m6pleSbNoNOMm1VK/dM+fywArPAMr1cyvdMuZ6etXff2lrVm1KtO3x3pf+eZbxnpdTS/KJMDS7CvNxPPDSX+WlGZI6W8LFizw9sB688037Y477rCOHTuuU4S4AYt/boWSWrpav379rOuc7QnWLE7vgQTpXq9eg5ZmDTdM923VXp+tr2ZeaiN+LeHUoY38mzZtapqJ989//tP7nQIgLRtu3bq193P4PZql+dvf/tZbGuzvkfeb3/zGCzjDy0+XLFnibcau3/vXadKkiX3++efe+/bZZx8vBNV+e/6RboC1dOlS23777U19acMNN/T27/PL1Lx5c2+24P777x+cX8tmn3jiCW9ps16n4Erv+fnnn+29997z/m/19QMOOCDpHm9ZNR5vRgABBBBAIIUAARZdBAEEEECgVgUUYB03dmnertm2ZZndeWLjrM5fVVXl3cRpNoVuVBVi5erIVYD1yy+/eDeb119/vXfDHL6hzlVZMzmPAqy5g4/I5K2x3lO/7Wa2wR0PxHptTS+KG2CFlxCG+4L8/bBK/URBgQ4/+EwWPKUKWBRsvPzyy97eZlo2qPbV/lsuHCtf3NRs+Q95K0r5Xt/kPcBK5atZSppFp6dPKkDafPPNg/p+8skn3oMaXnnlFW9WpmZK6fBn4m255ZZe8LXRRht5v9cSU4VhegCAzqmlqHqqpIIizYhSGKSZTVdccYVtttlm3ntUvrvvvttr9549e3pLVBWg6Ug3wNLsMYVOKtPvf/97b+++cJk0m0zLpP3zv/POOzZs2DDvWuH3aKaYXFTOFStWxJqRmrdOwokRQAABBEpagACrpJufyiOAAAK1L1AIAZZCC4UTjz32mDeTpnv37jmDSjfASnXh4447zpuh4z/9MNXr8/33YgmwNKtGm6jfcMMN3v5XnTp18mbM+DNi/KAjulzQDzM0E0dPr2zXrl018rhPyVN4oYAj+v58t19N5y+kAEvLOWs6EvkqqFEAqc/oaaedlnAfM385aXjJrh+G6nOo/8LL8vQgAI0lrVq1sosuusj7nGp208iRI72wSn0kGlBqI3+1/cMPP+wFXXvuuWfGAZY/OzBaJl1/8eLFXhilkE7BlAI71V+zwg4//PB1Zln5Y5dLswLr8vPAtRFAAAEEal+AAKv2zbkiAgggUNIChRBg+XvIaAaDbiJ32WWXnLVZrgMsBSXam+mkk04yLQuq66PQAqw4XprFotlXemKhjvDSTYVautn3D39jdwUPiZZ1xg2wdD7tg6S9tzbeeOM4xcz7a4opwMrUN9Gec++++673GVRIdc4551iXLl1qfBKp/+TK6JLUcAM++uijNmLEiGoPZ0h3Btbs2bO95YNaBhk+NHtQD3z47rvvvCdsaqmggjaFWgqyxowZ483cih56WIXKpKWT6vfNmjXLe5/jAggggAACCIQFCLDoDwgggAACtSpQCAHWokWLvL2ONPOmrmdgJduDS7M03n77bW+2xPPPP2+DBw/2lihp7526PIolwFIwqD2stBeRNuYPb8KtmVkKDHUkmmX1+OOPe3tiaa8gLdEK3+inWkKoAOHTTz+10aNHe+GpzqHwzIUZdoUUYLVp08YzjG62no6vZmRpNuaPP/7otcmLL77oLaVTG4ZnYOmzqGWCmr2kQ31Hobdmbu63335eAKnle/7hz+Ly95hK9Hn199wKf/7TDbBUbj+gCl/Dn+GlPb38v3/wwQden1V4rz27Ej2EQnaa2ab6JDpvXY47XBsBBBBAoDQECLBKo52pJQIIIOCMQCEEWOHlNK7ugeU3qPblUZiiUEU3xrmcLZZJpym0AEuzqhIFHTXV3d9gPZWPgozwEjC9PlWA5Z9T4cPZZ5/tPQkuOssr1XXz9fdiCLBS+Wp/KoU548ePt6eeesp7mqB/qD0VJH755ZfVAiz9XTPvZs6c6e1fpZArfOy6667e3lk77bSTtyzPD6LitFNtBVj+Msg4ZVLARYAVR4rXIIAAAgjkWoAAK9einA8BBBBAoEaBQgiwVIG4S/38yiqY+Mtf/mK6WT3yyCNt/fXXT+gQ97z+DWWqpyD6sykUXrkQdBR7gKV9izQ7T7Os/KfNJWpo/8lt4c270wmw9Fo/6AjP9qnL4aWYAqxkvq+++qppjycFVwqDO3fu7LWz9iJr27at1+5afldTm2iJnmZHPv300zZjxgxvzyvtc6UN3bfZZptgo//zzjvPO1fcI58zsPxlkL/73e9YHhi3QXgdAggggECtCxBg1To5F0QAAQRKW6BQAix/M261ljY63nbbbZM2nGZt3Hvvvd7+N9Ene0XfRICVXf+v7acQRkurYELLNRVqaPnmBhtskLBC/uu0fNAPLgiwam772ngKYbgE0YDQf3iDluRqSeChhx66zkbmWlasDd7jhopajqwnmmp88ANmhVrqQ6nC6ahWPgOs8MbyzK7Kbozi3QgggAAC+RMgwMqfLWdGAAEEEEggoADr0oeq8mpz2wmNsz6/NurW/ka6kR00aJA360ZLiBIdWsZ3xhlnmP5XoUaPHj2SXj/XAZa/JM2lJYQLLjs3a/+aTtBi/KSsz+/PcEtnCWF48/ZET3cLF8qfqXX//fd7T5TT/kJaPhZ3CeFPP/3khSQKO1yYWae6rXpth6zdazpB/R1nmDXcMKtrZOPrv1cFSBTiKODSPnMKscIB1u23325Tp071NjjXUylTBU/+HmoKtxKF4/7YM336dDviiCPs+OOP9/bQymeAFX74wNVXX20DBgxYJ7x77bXXvKWQeiKnxsNk4W1WDcibEUAAAQQQqEGAAIvugQACCCCAQBKBOXPmeE+B01443bp1szPPPNO0xMbfkHnlypX28ssv25/+9Cdvc2M9iUw3uJWVlXkPsHTt9957z66//npvqdLBBx9suvHkyWDxunMmAZb2pTr11FNNs/O0ub82ea/p8PfK2muvvbxgUxuLpwpYtHG49lhSWKGgRMvYFGBp+RpHaoFsfOfOneu177PPPut9lrQUuLy83Luo2l4z6RRs6QgHWNrzSktFtUzwmmuusQ4dOgThz4cffujtZaaxZNy4cbbDDjt4T7HU/61xQw8JOP/882277bbz3qPP9RNPPOH9TYf/Hv3f+QywdH59Jk4++WTvuppN2qtXL2vYsKFphqnC+UsvvdR7YIRmlKm+Ki8HAggggAACtSlAgFWb2lwLAQQQQKDgBHTj+uc//9kLE3To8fJbbLGFdxOq0Ep75Whmlm7odPNXU3il96c7AysOmEIOPe1OTzXjiCeQSYDlP10w1TJRvwT+TJu33nrL2/dIs3P8gEV9J9Wh9lSQsttuu6V6KX//f4FsfBXU6MmP2ptKs6P8pwT6TwTUzwp1tBxQT4fUzLqKigrTPnQ33HCDF1LqUBilzd7992l80DmPOeaYIBDTDD09IEKbxevYcccdrWnTpt5+WapD8+bNbdSoUda7d+8gKMp3gKX6P/roo94sK41r0fqrnEOHDvVC/VTjHB0SAQQQQACBfAgQYOVDlXMigAACCBSVgGZFKISYNm2avf76697MJ/9GtWvXrnbYYYfZVlttFWtGQq4CLAVpehpY9+7dvdlXuvnliC+QboAV3iz/r3/9qx111FEpL6aQUzNyNIOqX79+XhD63Xff2fDhw73wM9Gh4EIzu/bee2+vX2nWFkd8gVQBVipfzYDTUjk9PVIzqxRk7b777t7edtoTS0vtRo4c6YVWWmKszd116PeajTl58mRvrFAQpc+oZt9pCaD20IvOWNK4omtNmDDBu5YfGmlM0Xuis+7yHWCpHgqxFLzeeeed3hMw/TBtzz339GaYKkz1Z6DGbxVeiQ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IsHLjyFkQQAABBBBAAAEEEEAAAQQQQAABBPIkQICVJ1hOiwACCCCAAAIIIIAAAggggAACCCCQGwECrNw4chYEEEAAAQQQQAABBBBAAAEEEEAAgTwJEGDlCZbTIoAAAggggAACCCCAAAIIIIAAAgjkRoAAKzeOnAUBBBBAAAEEEEAAAQQQQAABBBBAIE8CBFh5guW0CCCAAAIIIIAAAggggAACCCCAAAK5ESDAyo0jZ0EAAQQQQAABBBBAAAEEEEAAAQQQyJMAAVaeYDktAggggAACCCCAAAIIIIAAAggggEBuBAiwcuPIWRBAAAEEEEAAAQQQQAABBBBAAAEE8iRAgJUnWE6LAAIIIIAAAggggAACCCCAAAIIIJAbAQKs3DhyFgQQQAABBBBAAAEEEEAAAQQQQACBPAkQYOUJltMigAACCCCAAAIIIIAAAggggAACCORGgAArN46cBQEEEEAAAQQQQAABBBBAAAEEEEAgTwIEWHmC5bQIIIAAAggggAACCCCAAAIIIIAAArkRIMDKjSNnQQABBBBAAAEEEEAAAQQQQAABBBDIkwABVp5gOS0CCCCAAAIIIIAAAggggA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KKsBauXKlXXLJJfbmm2/aPffcYy1btkyosHr1anv++eftlltusVmzZtmKFSusS5cuNnToUDv44IOtoqIi4fu++OILu+mmm+yxxx6zjz76yDp16mT9+vWzIUOGWOvWrRO+p6qqyqZPn27jx4+3l19+2Ro0aGBdu3a1ESNG2D777GNlZWW5aSnOggACCCCAAAIIIIAAAggggAACCJSoQMEEWAqvbr31Vrvgggtsjz32SBpgrVq1yiZOnGinnHKKLVy40HbbbTcvVHr77be9n/V+/dekSZNqTa6/Dx8+3F5//XXbZpttrG3btvbJJ5/Yl19+ad27d7fRo0db+/btq71H4dXVV19tF198sTVt2tQ6duzohWWvvfaa9/OoUaO8c5aXl5do96LaCCCAAAIIIIAAAggggAACCCCAQPYCBRFgKXhSGHTllVd6Ne7Ro0fSAEuzoI4++mjbaKONbMyYMbbTTjt57/nss8/s1FNPtRdeeMHGjRtn/fv3D/TmzJljJ554oj399NN2/fXX27HHHuuFTosXL7ZrrrnGLrvsMjv55JO9sKpx48bB+yZNmmTDhg2zvffe27vWZpttZmvWrLHZs2d7Adr333/vlVOzvzgQQAABBBBAAAEEEEAAAQQQQAABBDITcDrA0qyrZ5991v74xz/aG2+8YW3atLGlS5cmnYGlGVHnnHOO3Xjjjfbggw/a4YcfXk3l3Xff9YKrDh062G233WYtWrTw/v7QQw9Znz59vIBLIVV4ieGCBQu8MGrmzJn28MMPW+fOnb33zJs3z1taqNlW4d/7F5wxY4b17dvXBg8evM45M2sq3oUAAggggAACCCCAAAIIIIAAAgiUpoDTAZZmU+25557ecryTTjrJevfu7f2vZlcl2gNLy/0GDBhgDRs29P6+8cYbV2vVJUuW2GmnnebtcTVt2jRvdtby5cvtvPPO82ZeKXTaf//91+kJd999tzcr67rrrrMzzjjD+7v24erVq5d169bNm32lMoYPzepSWXTNe++915udxYEAAggggAACCCCAAAIIIIAAAgggkL6A0wGWZl09+eSTXnjUrl07b2P1I488MmmApdlQ2q9Kr7nhhhussrJyHZErrrjC27NK+2RpqaFmUh1zzDH21Vdf2f333+/NzooefpCmZYYKurSMcPLkyd5sLm0qr//q1atX7W2aKaawa+zYsfbSSy+xjDD9vsk7EEAAAQQQQAABBBBAAAEEEEAAAU/A6QAr2kapAqxHH33UDjnkEC840n5ZmokVPTQza+DAgXb55ZfbRRdd5G3SrplSOpLNlEp0XQVZZ555ZrVZWdFrRcMy+hwCCCCAAAIIIIAAAggggAACCCCAQPoCRRVgRcOpRBzR16QKxXSORK+JE07FeU36TcY7EEAAAQQQQAABBBBAAAEEEEAAgdISIMBKsSyRAKu0PhDUFgEEEEAAAQQQQAABBBBAAAEE3BMgwHI0wJr78Wz77xu3mDVoYE03Wd+9nkOJEEAAAQQQQAABBBBAAAEEEECg6ARW1W9hW+52vnP1KqoAa+bMmd4m7ueff75p+V79+vXXAfeXEI4aNcp73X//+19vM3cdiZ5cqN/7Swg33XRTmzBhgrVo0cLbnH348OF26623mjZ3T3T4SwgnTZrkbSyfzvHGlcOt0y63pfMWXosAAggggAACCCCAAAIIIIAAAghkJbC0/tb2cdO7baeddsrqPLl+c1EFWMX0FMJcBVhlbU/JdZ/hfAgggEBRC/z4449e/dq0aVPU9aRyCCCAgKsCjMOutgzlQgCBQhBY/fVNWReTACtrwsSbqYdP6z9RUE8fTDSbauHChTZy5Eh7+umnbdq0aV6auHz5cjvvvPNMTxWcMWOG7b///uuU1J9tdd1113lPONTx5ptvWq9evaxbt242ZswYa9q0abX3+TO7dP5kTzesiVpwXq8AACAASURBVGTGH662Tm9NsXkVrWz5mKm23eYVORDkFAgggAACqQQ0vutw7V+cUpWbvyOAAALFIsA4XCwtST0QQKBQBVwdh4tqBlZVVZWdc845duONN9qDDz5ohx9+eLX+8u6771r//v2tQ4cOdtttt3lLAXU89NBD1qdPHzv11FPt6quvtoqKtWHRggUL7JRTTjEtT3z44Yetc+fO3nvmzZtnQ4YMMc36Cv/ev6DCsL59+9rgwYPXOWecTuwHWHrtU8Mn2cC+W8Z5G69BAAEEEMhSwNUv7CyrxdsRQACBghFgHC6YpqKgCCBQpAKujsNFFWCp77z88svenlYbbbSR3XTTTbbzzjtbvXr17LPPPvMCqscee8wmTpwY7Hul98yZM8fbx0ozszQTa+DAgV6ItXjxYrvmmmvssssu8/6uvzVu3DjootrbatiwYbb33nt7odmWW25pa9assdmzZ3uh11dffWV6jf6e7hEOsG7Z61q7+JK90j0Fr0cAAQQQyEDA1S/sDKrCWxBAAIGCFGAcLshmo9AIIFBEAq6Ow0UXYK1cudLbWP2CCy4wLRncbbfdrEGDBvb22297P+v3+q9JkybVuterr75qI0aMsHfeece22WYba9u2rX3yySemZYnaGH706NHWvn37au9RwKXN4PWflhB27NjRVqxY4c3K0s/6vTZ6Ly8vT7srhwOssR3+YBeOPiLtc/AGBBBAAIH0BVz9wk6/JrwDAQQQKEwBxuHCbDdKjQACxSPg6jhcdAGWuszq1avt+eeft1tuucVmzZrlhUpdunSxoUOH2sEHH1xtiWC4i33xxRferC3N0tKTBzt16mT9+vXzlgq2bt06YW/UssXp06fb+PHjvdlfCsu6du3qhWH77LOPlZWVZdSLwwHWQ5sfY4dcO9I2apbZuTIqAG9CAAEESlTA1S/sEm0Oqo0AAiUowDhcgo1OlRFAwCkBV8fhggqwnGrRPBfm+fP/Yr95Y6p3lRd/1d3WnHqJ9dmlQZ6vyukRQAABBFz9wqZlEEAAgVIRYBwulZamnggg4KqAq+MwAZajPeYfF//ZtnjlEa90HzTf3qYecpNdf8za/bccLTbFQgABBApewNUv7IKHpQIIIIBATAHG4ZhQvAwBBBDIk4Cr4zABVp4aPNvTvnfFFbbh89O80/zUaEM7eY9JNuuC6vt2ZXsN3o8AAgggsK6Aq1/YtBUCCCBQKgKMw6XS0tQTAQRcFXB1HCbAcrTHfPqXS63ZrMeD0p2y+31218W/tgpWETraYhQLAQSKRcDVL+xi8aUeCCCAQCoBxuFUQvwdAQQQyK+Aq+MwAVZ+2z3js3963ZXW7PGHgvdfvuPf7Ijjd7W9O9TP+Jy8EQEEEEAgtYCrX9ipS84rEEAAgeIQYBwujnakFgggULgCro7DBFiO9qkPx95kLR+YEJTu5m3PswbdDrILDqlwtMQUCwEEECgOAVe/sItDl1oggAACqQUYh1Mb8QoEEEAgnwKujsMEWPls9SzO/f7EO631nTcHZ3hgi+Ns+tbH2eN/qMzirLwVAQQQQCCVgKtf2KnKzd8RQACBYhFgHC6WlqQeCCBQqAKujsMEWI72qPemTrENx1wdlO7ZXx1oY7f9Axu5O9peFAsBBIpHwNUv7OIRpiYIIIBAzQKMw/QQBBBAoG4FXB2HCbDqtl8kvfo7M5+yja+6KPj7ey062Z86XWc3HdvIfrMJ+2A52mwUCwEEikDA1S/sIqClCggggEAsAcbhWEy8CAEEEMibgKvjMAFW3po8uxO/9cortunFpwcn+aHxxnba7vfYkbs1sGH7Nczu5LwbAQQQQCCpgKtf2DQZAgggUCoCjMOl0tLUEwEEXBVwdRwmwHK0x6jDtDt3RFC6VfXq2yl7TLLKX7Wxu4Y3drTUFAsBBBAofAFXv7ALX5YaIIAAAvEEGIfjOfEqBBBAIF8Cro7DBFj5avEsz6sO0/ays63eksXBmS7Z8Sb7qPl27IOVpS1vRwABBGoScPULm1ZDAAEESkWAcbhUWpp6IoCAqwKujsMEWI72GHWYDW++xiq+/Cwo4ejfXmgvbdjV7h1ZaRs2q+doySkWAgggUNgCrn5hF7YqpUcAAQTiCzAOx7filQgggEA+BFwdhwmw8tHaOTinOkzLBydak3+8HJxt0q+H2sObHW0nd6+ww3Yuz8FVOAUCCCCAQFTA1S9sWgoBBBAoFQHG4VJpaeqJAAKuCrg6DhNgOdpj1GHWf3GWNZ8+JSjh0xv3svEdzrSOm5XZtUezD5ajTUexEECgwAVc/cIucFaKjwACCMQWYByOTcULEUAAgbwIuDoOE2DlpbmzP6k6TKOP/m1tbh8dnOydDXaxv3S82vt51gVNsr8IZ0AAAQQQWEfA1S9smgoBBBAoFQHG4VJpaeqJAAKuCrg6DhNgOdpj1GHqz/vZNrnywqCE3zZpZ2ftepf388NnVlrTRuyD5WjzUSwEEChgAVe/sAuYlKIjgAACaQkwDqfFxYsRQACBnAu4Og4TYOW8qXNzQr/DtDt3RHDC5WUN7eQuk21Bg+Z2aZ8K22sb9sHKjTZnQQABBNYKuPqFTRshgAACpSLAOFwqLU09EUDAVQFXx2ECLEd7jN9hNrvkTFuzbGlQygt3vtk+XX9b23+7cjuvd4WjpadYCCCAQOEKuPqFXbiilBwBBBBIT4BxOD0vXo0AAgjkWsDVcZgAK9ctnaPz+R1my9tutJUffxCc9W/bXWqvtdnHKhvWs2lnV+boapwGAQQQQMAXcPULmxZCAAEESkWAcbhUWpp6IoCAqwKujsMEWI72GL/DbP30dFs287GglPdsdaJNa9ff+3nm+U2sjG2wHG1BioUAAoUq4OoXdqF6Um4EEEAgXQHG4XTFeD0CCCCQWwFXx2ECrNy2c87O5neYbT9+zxbfNiY474xND7Xbtz7N+3nMcY2sw8b1c3ZNToQAAgggYObqFzZtgwACCJSKAONwqbQ09UQAAVcFXB2HCbAc7TF+h/nd8sX2y0VnB6X8Z6vd7ertR3k/D9ijgQ3Zt6GjNaBYCCCAQGEKuPqFXZialBoBBBBIX4BxOH0z3oEAAgjkUsDVcZgAK5etnMNz+R2m40ZtbO6xfYIzf9VkCztn19u9n9u1rGd3nMg+WDlk51QIIIAAM7DoAwgggEAdC7h641THLFweAQQQqDUBV8dhAqxa6wLpXSjoMDvuaHP23zV489LyxnbSHg+a/lfHrAuapHdiXo0AAgggUKOAq1/YNBsCCCBQKgKMw6XS0tQTAQRcFXB1HCbAcrTHhDvMTz33sDUrVwYlPW+XcfZF0/bez3cNb2ybblDmaC0oFgIIIFB4Aq5+YReeJCVGAAEEMhNgHM7MjXchgAACuRJwdRwmwMpVC+f4POEOM3fYAFv12afBFa793eX2Ruu9vJ9P61FhvXcqz/HVOR0CCCBQugKufmGXbotQcwQQKDUBxuFSa3HqiwACrgm4Og4TYLnWU/6/POEOs+DPF1rVszOCkt7dfqQ93rav9/OOm9e3awY0crQWFAsBBBAoPAFXv7ALT5ISI4AAApkJMA5n5sa7EEAAgVwJuDoOE2DlqoVzfJ5wh1k8YbwtuWtccIUn2va1u9qPDH5mH6wc43M6BBAoaQFXv7BLulGoPAIIlJQA43BJNTeVRQABBwVcHYcJsBzsLCpSuMNUvTDLFlx+flDSN1rvadf+7org5ymnVVqLJvUcrQnFQgABBApLwNUv7MJSpLQIIIBA5gKMw5nb8U4EEEAgFwKujsMEWLlo3TycI9xhVn7xmc0b2j+4yncbtLczOq6dkXV53wrrsjX7YOWhGTglAgiUoICrX9gl2BRUGQEESlSAcbhEG55qI4CAMwKujsMEWM50keoFCXeYNVVV9tNB/9u0XceKRuvbcbs9aKvK/hda9di+3M45uMLRmlAsBBBAoLAEXP3CLixFSosAAghkLsA4nLkd70QAAQRyIeDqOEyAlYvWzcM5oh1mTrfO1a7yh11vs6+bbOn9br1G9eyRMyvzUApOiQACCJSegKtf2KXXEtQYAQRKVYBxuFRbnnojgIArAq6OwwRYrvSQSDmiHWbe8Ufayq8+D1519faj7J+tdg9+fuKcJtaQVYSOtibFQgCBQhJw9Qu7kAwpKwIIIJCNAONwNnq8FwEEEMhewNVxmAAr+7bNyxmiHWbBpeda1UvPBtd6aIfT7P6WhwY/3zCokW23af28lIWTIoAAAqUk4OoXdim1AXVFAIHSFmAcLu32p/YIIFD3Aq6OwwRYdd83EpYg2mGW3HmrLZ54e/Daf+90lF3RbFjw88AuDW3wPg0crQ3FQgABBApHwNUv7MIRpKQIIIBAdgKMw9n58W4EEEAgWwFXx2ECrGxbNk/vj3aYqmeesgWjLgqutqDTfjasxdqfN29VZrcNa5yn0nBaBBBAoHQEXP3CLp0WoKYIIFDqAozDpd4DqD8CCNS1gKvjMAFWXfeMJNePdpiV//nY5p04cO2r2//W+rcdXe3dsy5o4mhtKBYCCCBQOAKufmEXjiAlRQABBLITYBzOzo93I4AAAtkKuDoOE2Bl27J5en+0w6xevMh+PmS/4Gr1mrew43efaour1gS/G39CY9uidVmeSsRpEUAAgdIQcPULuzT0qSUCCCBgxjhML0AAAQTqVsDVcZgAq277RdKrJ+owc7p1rvb6ewbcZ9O+3yj43ek9G1qvHdkHy9EmpVgIIFAgAq5+YRcIH8VEAAEEshZgHM6akBMggAACWQm4Og4TYGXVrPl7c6IOM3fQ4bbqv98EF/1gyHV22eedgp932bK+Xdm/Uf4KxZkRQACBEhBw9Qu7BOipIgIIIOAJMA7TERBAAIG6FXB1HCbAqtt+kfTqiTrMLxeeactfeyl4z9Ih59rgz3tWOwf7YDnaoBQLAQQKRsDVL+yCAaSgCCCAQJYCjMNZAvJ2BBBAIEsBV8dhAqwsGzZfb0/UYRb/fbQtmXx3cMnKo46z3j8cW60I941sbG2asQ9WvtqF8yKAQPELuPqFXfzy1BABBBD4nwDjMD0BAQQQqFsBV8dhAqy67RdJr56owyx7arotvOby4D2N9uthl7T7o73z1argd5f3bWRdtq7vaK0oFgIIIOC+gKtf2O7LUUIEEEAgNwKMw7lx5CwIIIBApgKujsMEWJm2aJ7fl6jDrPzw3zbv5MHBlct/u71NP+IWu/OF5cHvDtih3M4+qCLPpeP0CCCAQPEKuPqFXbzi1AwBBBCoLsA4TI9AAAEE6lbA1XGYAKtu+0XSqyfqMKvnz7Of+/YI3lPWqrV9c9WjduY9y4Lfrd+4nk09o9LRWlEsBBBAwH0BV7+w3ZejhAgggEBuBBiHc+PIWRBAAIFMBVwdhwmwMm3RPL8vWYeZ061ztSs3mTDNet2xXrXfPXpWpTWpqJfnEnJ6BBBAoDgFXP3CLk5taoUAAgisK8A4TK9AAAEE6lbA1XGYAKtu+0XSqyfrMHOP6mWr5vwQvK/ZNWNsxOzt7Is5q4PfXXt0Y+u4GRu5O9q0FAsBBBwXcPUL23E2iocAAgjkTIBxOGeUnAgBBBDISMDVcZgAK6PmzP+bknWY+eedYitmvx4UoOnZF9r4sh42dfbK4HeD9mpox+7VIP+F5AoIIIBAEQq4+oVdhNRUCQEEEEgowDhMx0AAAQTqVsDVcZgAq277RdKrJ+swi2653pY+eF/wvibHDLV/7na8XfJgVfC7LduU2d+HNna0ZhQLAQQQcFvA1S9st9UoHQIIIJA7Acbh3FlyJgQQQCATAVfHYQKsTFqzFt6TrMMsfWyqLbr+L0EJKvY/0KpOusT637SkWqlmXdCkFkrJJRBAAIHiE3D1C7v4pKkRAgggkFiAcZiegQACCNStgKvjMAFW3faLpFdP1mFWvPe2zT99WPC+BtvvaM2vu9WOuHGJzV20Jvj9LYMb2da/qu9o7SgWAggg4K6Aq1/Y7opRMgQQQCC3AozDufXkbAgggEC6Aq6OwwRY6bZkLb0+WYdZ/dMc+7n/QUEp6m/0K9tg4iM26tEqm/Xe2n2wzjywwg7qWF5LpeUyCCCAQPEIuPqFXTzC1AQBBBCoWYBxmB6CAAII1K2Aq+MwAVbd9oukV6+pw8zp1jl4X7169azllKfsyS+a2F8fWx78ftdf17dRRzZytHYUCwEEEHBXwNUvbHfFKBkCCCCQWwHG4dx6cjYEEEAgXQFXx2ECrHRbspZeX1OH+fmInrZ63tygJM2vG2vfbLSDDR2/tFrp2AerlhqLyyCAQFEJuPqFXVTIVAYBBBCoQYBxmO6BAAII1K2Aq+MwAVbd9oukV6+pw8w/a4SteOfN4L3rn3epVXQ70LpfudhWrV57yrtHNLZNWpQ5WkOKhQACCLgp4OoXtptalAoBBBDIvQDjcO5NOSMCCCCQjoCr4zABVjqtWIuvranDLLrxalv66JSgNJXHnWhNBg6x8yZX2Rv/WbsP1oWHVtjvf8M+WLXYbFwKAQSKQMDVL+wioKUKCCCAQCwBxuFYTLwIAQQQyJuAq+MwAVbemjy7E9fUYZY98oAtvOma4AKNDuhtTc+60O5/fYWNnbV2H6yDOzWwMw5omF1BeDcCCCBQYgKufmGXWDNQXQQQKGEBxuESbnyqjgACTgi4Og4TYDnRPdYtRE0dZsVbs23+H04K3tRwx87W7OrR9u5Xq+yMicuC3zerrGcPnV7paA0pFgIIIOCmgKtf2G5qUSoEEEAg9wKMw7k35YwIIIBAOgKujsMEWOm0Yi2+tqYOs+r7/9rcgYcGpam/8aa2wd0PWdWKNXbgNUuqlVIBloIsDgQQQACBeAKufmHHKz2vQgABBApfgHG48NuQGiCAQGELuDoOE2A52q9SdZg53TqvLXl5ubWa+rTVa1xpJ92x1D76bu1O7lce2ch2+XV9R2tJsRBAAAH3BFKNv+6VmBIhgAACxSXAOFxc7UltEECg8ARcHYcJsBztS6k6zE+HdbU1CxcGpW8x5k4r3+Y39vdnl9ukV1cEvz9u74Z2zJ4NHK0lxUIAAQTcE0g1/rpXYkqEAAIIFJcA43BxtSe1QQCBwhNwdRwmwHK0L6XqMPNPP8FWvPdOUPqmF1xhjfbrYa98ssouemDtPlhbbVhmY4c0drSWFAsBBBBwTyDV+OteiSkRAgggUFwCjMPF1Z7UBgEECk/A1XGYAMvRvpSqwyy87s+27PFHgtI3GTrSKvsfa3MXrbEjbqy+D9aT51Rag3L2wXK0qSkWAgg4JpBq/HWsuBQHAQQQKDoBxuGia1IqhAACBSbg6jhMgOVoR0rVYZY+eJ8tuuX6oPSNex1u6512nvfzwJuX2nfz1+6DddOxje03m5Q5WlOKhQACCLglkGr8dau0lAYBBBAoPgHG4eJrU2qEAAKFJeDqOEyA5Wg/StVhlr/xqv1y/mlB6Rvusrs1+8sN3s/XPl5lj7+9MvjbKd0b2qE7sw+Wo01NsRBAwDGBVOOvY8WlOAgggEDRCTAOF12TUiEEECgwAVfHYQIsRztSqg6z6usvbe7gI4LS12+3uW1w+/3ezzP+tdKumlYV/G339vXtT0c0crSmFAsBBBBwSyDV+OtWaSkNAgggUHwCjMPF16bUCAEECkvA1XGYAMvRfpSqw6xZucJ+6tklKH29ikbWatpzZmVl9uVPq+34cUur1WzWBU0crSnFQgABBNwSSDX+ulVaSoMAAggUnwDjcPG1KTVCAIHCEnB1HCbAcrQfxekwPx28j61ZtjaoavH3e618i628GvX662Jbsnxt5W4fVmmbtWIjd0ebm2IhgIBDAnHGX4eKS1EQQACBohNgHC66JqVCCCBQYAKujsMEWI52pDgdZv7I42zFR+8HNVj/4r9Yxd5dvZ8vebDKXvpo7T5Y5/WusP23K3e0thQLAQQQcEcgzvjrTmkpCQIIIFB8AozDxdem1AgBBApLwNVxmADL0X4Up8MsuOpSq5r5eFCD9U48zRofcbT384P/WGE3P712ClbvHRvYaT0bOlpbioUAAgi4IxBn/HWntJQEAQQQKD4BxuHia1NqhAAChSXg6jhMgOVoP4rTYZZMutsWjx8d1KDxoUfYeif/wfv5vW9W2Wl3Lwv+tkGTevbAaZWO1pZiIYAAAu4IxBl/3SktJUEAAQSKT4BxuPjalBohgEBhCbg6DhNgOdqP4nSY5a++YL9cdHZQg4a772XNrrjW+3nlKrMeVy2uVrtJJ1da6/XZB8vRJqdYCCDgiECc8deRolIMBBBAoCgFGIeLslmpFAIIFJCAq+MwAZajnShOh1n5+ac274QBQQ3Kt9zKWoy7N/j59AlL7V9frw5+vuKIRrZH+/qO1phiIYAAAm4IxBl/3SgppUAAAQSKU4BxuDjblVohgEDhCLg6DhNgOdqH4nSYNUuX2E+99g1qUK+yibV69Nng5ztfWG4TXloR/HzMng3suL3ZB8vRJqdYCCDgiECc8deRolIMBBBAoCgFGIeLslmpFAIIFJCAq+MwAZajnShuh5nTcw+zlWufNrjBXQ9a/U3aerV67ZOV9scHqoIabvOrMrt5cGNHa0yxEEAAATcE4o6/bpSWUiCAAALFJ8A4XHxtSo0QQKCwBFwdhwmwHO1HcTvMvBOPtpX/+SSohfbA0l5YOuYtXmN9b1hSrYbTzq60yobsg+Vos1MsBBBwQCDu+OtAUSkCAgggUJQCjMNF2axUCgEECkjA1XGYAMvRThS3wyz484VW9eyMoBbrnXSmNT68f/Dz8eOW2pc/rd0H69qjG1nHzdgHy9Fmp1gIIOCAQNzx14GiUgQEEECgKAUYh4uyWakUAggUkICr4zABlqOdKG6HWTLxNlt859igFo37DLD1Rpwe/Dx6xnKbOnvtPlgjujW0vp0bOFprioUAAgjUvUDc8bfuS0oJEEAAgeIUYBwuznalVgggUDgCro7DBFiO9qG4HabqhWdsweXnBbWo2Ov3tv4lVwU/P/3eSvvLo2v3weqydbld3rfC0VpTLAQQQKDuBeKOv3VfUkqAAAIIFKcA43Bxtiu1QgCBwhFwdRwmwHK0D8XtMCs//tDmnTQoqEV5+w7W4pa7g5+/+nm1DR67tFotZ13QxNFaUywEEECg7gXijr91X1JKgAACCBSnAONwcbYrtUIAgcIRcHUcJsBytA/F7TCrFy6wnw/rFtSi3vrNrNVDM6vVqs/fltj8JWuC3409vrFttVGZozWnWAgggEDdCsQdf+u2lFwdAQQQKF4BxuHibVtqhgAChSHg6jhMgOVo/0mnw8zp1rlaLVpOeszKWrUOfjfqkSqb9e+Vwc9nH1RhB+xQ7mjNKRYCCCBQtwLpjL91W1KujgACCBSnAONwcbYrtUIAgcIRcHUcJsBytA+l02HmHt/PVn31RVCTZlfdZA132jX4eerslTZ6xtp9sHrv2MBO69nQ0ZpTLAQQQKBuBdIZf+u2pFwdAQQQKE4BxuHibFdqhQAChSPg6jhMgOVoH0qnwyy47DyrevGZoCbrnXqONe7dN/j5g29X28l3rd0Hq1XTejb5lEpHa06xEEAAgboVSGf8rduScnUEEECgOAUYh4uzXakVAggUjoCr4zABlqN9KJ0Os/iOW23JPbcHNak8cpA1OeHk4OfVa8x6XLXYVq9eW9mJJ1Xar5rXc7T2FAsBBBCoO4F0xt+6KyVXRgABBIpXgHG4eNuWmiGAQGEIuDoOE2A52n/S6TBVzzxlC0ZdFNSkYp9utv5Fo6rV7Nz7ltnsz1cFv7v4sArbZ1v2wXK0+SkWAgjUoUA6428dFpNLI4AAAkUrwDhctE1LxRBAoEAEXB2HCbAc7UDpdJgV7//L5p86JKhJ+bbbWYub1s7I0h8mvLTC7nxhefCao/ZoaEP3beBo7SkWAgggUHcC6Yy/dVdKrowAAggUrwDjcPG2LTVDAIHCEHB1HCbAcrT/pNNhVs/92X7ud0BQk7INWlrL+5+oVrN//GeVnT95WfC7bTcus9HHNXa09hQLAQQQqDuBdMbfuislV0YAAQSKV4BxuHjblpohgEBhCLg6DhNgOdp/0u0wc7p1rlaTlg/NtLL1mwW/+2XJGjv8b0uqvWbqGU1sfTIsR3sAxUIAgboSSHf8ratycl0EEECgWAUYh4u1ZakXAggUioCr4zABlqM9KN0OM3fQ4bbqv98EtWn+t79bg+12qFa7EXcstY+/W7uT+1VHNbKdt6jvqADFQgABBOpGIN3xt25KyVURQACB4hVgHC7etqVmCCBQGAKujsMEWI72n3Q7zIKLzrKqV18MatP0zAus0YGHVqvdzTOX24NvrAh+N2TfBjZgj4aOClAsBBBAoG4E0h1/66aUXBUBBBAoXgHG4eJtW2qGAAKFIeDqOEyA5Wj/SbfDLPr7TbZ08oSgNpUDBluT40dUq92sf6+0UY9UBb/bu0O5XXJ4haMCFAsBBBCoG4F0x9+6KSVXRQABBIpXgHG4eNuWmiGAQGEIuDoOE2A52n/S7TDLnppuC6+5PKhNRdeetv75a3/WH76du9oG3bo0eE29emZPntPEyllF6GgvoFgIIFAXAumOv3VRRq6JAAIIFLMA43Axty51QwCBQhBwdRwmwHK096TbYVa8+0+bf+bwoDYNtutozf82bp3aDRizxH74ZU3wez2JUE8k5EAAAQQQ+J9AuuMvbggggAACuRVgHM6tJ2dDAAEE0hVwdRwmwEq3JWvp9el2mNU/fm8/D+gdlK6sdRtred/0dUp71bQqm/GvlcHvT+3R0A7ZqUEt1YrLIIAAAu4LpDv+ul8jSogAAggUlgDjcGG1F6VFAIHiE3B1HCbAcrSvZdJh5nTrXK02rR57wepVNKr2u0feXGE3PrU8+N0BO5Tb2QexD5aj3YBiIYBAHQhkMv7WQTG5JAIIIFC0AozDRdu0VAwBBApEu7bDRAAAIABJREFUwNVxmADL0Q6USYf5+ahetnrOD0GNmt98lzXYettqNfzwv6ts5J3Lgt+1Wb+e3XdypaMKFAsBBBCofYFMxt/aLyVXRAABBIpXgHG4eNuWmiGAQGEIuDoOE2A52n8y6TC/nHeqLZ/9WlCjpudeao32P7BaDdesMet17RJbunztPlh3DGts7VqxD5ajXYFiIYBALQtkMv7WchG5HAIIIFDUAozDRd28VA4BBApAwNVxmADL0c6TSYdZdPP1tvSh+4IaVQ46wZoMOmGdGl48pcpe/njtPlgXHFJhXX9b7qgExUIAAQRqVyCT8bd2S8jVEEAAgeIWYBwu7valdggg4L6Aq+MwAZajfSeTDrPssam28Pq/BDVq1ONga/qHi9ep4T0vr7Dbn1+7D1bfzg1sRLeGjkpQLAQQQKB2BTIZf2u3hFwNAQQQKG4BxuHibl9qhwAC7gu4Og4TYDnadzLpMCvefN3mn3tKUKMGO+xkza+9ZZ0azv58lZ1739p9sH67aX27cVD1zd4dZaFYCCCAQN4FMhl/814oLoAAAgiUkADjcAk1NlVFAAEnBVwdhwmwnOwuZpl0mFXffmNzjz08qFH9jTa2DSY+vE4NFy5dY4dev6Ta7+8/tdJarlfPUQ2KhQACCNSeQCbjb+2VjishgAACxS/AOFz8bUwNEUDAbQFXx2ECLEf7TUYdZvVqm9N9t7U1KiuzVk++YvXK1t2g/fQJy+xfX68KXvunIyps9/bsg+Vod6BYCCBQiwIZjb+1WD4uhQACCBS7AONwsbcw9UMAAdcFXB2HCbAc7TmZdpif+x1gq+f+HNRqg/GTrP7mW65Ty1tnLbcHXl8R/P7YvRraoL0aOKpBsRBAAIHaE8h0/K29EnIlBBBAoLgFGIeLu32pHQIIuC/g6jhMgOVo38m0w8w/e4StePvNoFbNLr7SGu693zq1fO79lXbFw1XB73dvX9/+dAT7YDnaHSgWAgjUokCm428tFpFLIYAAAkUtwDhc1M1L5RBAoAAEXB2HCbAc7TyZdphFN11jSx95IKhVk8EjrPLowevU8rv5a2zgzWv3wSovM3vkrCbWiElYjvYIioUAArUlkOn4W1vl4zoIIIBAsQswDhd7C1M/BBBwXcDVcZgAy9Gek2mHWfrw/bZo9F+DWjU68BBreuYfE9Zy8Ngl9tXPa4K/XT+wkW3frr6jIhQLAQQQqB2BTMff2ikdV0EAAQSKX4BxuPjbmBoigIDbAq6OwwRYjvabTDvM8tdftl/+eEZQq4Y77WrNrropYS3/+liVPfHOyuBvJ+1fYX12YSN3R7sExUIAgVoSyHT8raXicRkEEECg6AUYh4u+iakgAgg4LuDqOFxUAdbLL79se+65Z6yucOKJJ9r1119vjRs39l7/7rvvWt++fe2TTz5J+v6XXnrJunTpUu3vVVVVNn36dBs/frzp+g0aNLCuXbvaiBEjbJ999rGyBE8AjFPATDvMqi8/t7lDjgwuUX/TdrbBnVMSXnLaP1fa355cuw9Wt+3K7fzeFXGKx2sQQACBohXIdPwtWhAqhgACCNSyAONwLYNzOQQQQCAi4Oo4XLIB1jnnnGNXXHGFNWzY0GuqRx991A455JAaO240wFJ4dfXVV9vFF19sTZs2tY4dO9qKFSvstdde834eNWqUDR8+3MrL05/VlGmHWVNVZT8dtNfaepQ3sNZPvpywXh9/v9pG3L40+NtGzevZPSdV8uFFAAEESlog0/G3pNGoPAIIIJBDAcbhHGJyKgQQQCADAVfH4aIKsFK1y/PPP2/HHnusFzSNHTvWNtxww+Atmo115pln2iOPPGK9e/dOdSrv75MmTbJhw4bZ3nvvbWPGjLHNNtvM1qxZY7Nnz7ZTTjnFvv/+e7vnnnvWmbUV5+TZdJifD+tmqxcuCC7TcsJUK/vVJgkv2+dvS2z+krX7YI0b2th+3aYsThF5DQIIIFCUAtmMv0UJQqUQQACBWhZgHK5lcC6HAAIIRARcHYdLJsDS0sBjjjnGC5WmTJliO++8c9BEy5Yts7POOstmzpzp/W377bdP2YHnzZtnQ4YM8WZbPfzww9a5c+dq75kxY4a3JHHw4MHeLK2KivSW5mXTYeafdoKt+Pc7QXma/ek6a7hb4qWVlzy4zF76aFXw2rMPamgH7MCjCFN2AF6AAAJFK5DN+Fu0KFQMAQQQqEUBxuFaxOZSCCCAQAIBV8fhkgiwli5daloyOHr0aBs3bpwNHTrU6tWrFzSTwiiFW4sXL/ZmTG288cYpO7EatFevXtatWzdv9pWWDIaPOXPm2IABA2zJkiV27733erOz0jmy6TCLrh9lSx97OLjcesNOscb9jkl4+XtfWWG3Pbc8+NshOzWwU3v8b1klBwIIIFCKAtmMv6XoRZ0RQACBXAswDudalPMhgAAC6Qm4Og6XRIDlz4bq2bOnt3SwRYsW1Vrvww8/tH79+tmuu+5qp59+ut1www324IMPeq/RvlinnXaaNysrHHpNnjzZ+vfvb5dccon3X/hvep9CszPOOMO7XqLN31N1n2w6zJIH7rHFY28ILtG4Vx9b77RzE17yn5+vsj/ctyz427ablNnoY/+3sT0HAgggUIoC2Yy/pehFnRFAAIFcCzAO51qU8yGAAALpCbg6Dhd9gOUv9Xv66ae95YHdu3dfp+VeeOEF74mBnTp18mZMVVZWWuvWre3LL7+0jz76yJtdpT2ytH+WvyG7v2fWdddd5wVViQ5tEq8N3idOnGhHH310Wj0mmw6z/KXn7JdLzwmu13DXLtbsz9cnvP7iqjV2yLVLbO0uWGb3jKy0jZqtnaGWVsF5MQIIIFDgAtmMvwVedYqPAAIIOCHAOOxEM1AIBBAoYQFXx+GiD7Aeeugh69Onjx133HHeEsImTZqs0w01S0pPC9QyPy0HPOCAA6ysrMxWrlxper+WHy5fvtwLovbbbz/v/XHCqTivSfaZyKbDrPzPxzbvxIHBqetvtoVtcNvkpB+/MycutXe+Wh38/ZLDK2zvDuk/ObGEP99UHQEEikggm/G3iBioCgIIIFBnAozDdUbPhRFAAAFPwNVxuKgDrPDsq6lTp1rXrl3X6Y6rV6/2Zlfdd9993lMIjzrqqGrLAfVUwfHjx3tPGwyHYHHCqTivyUeAtWbxIvvpkP8FbTrqNWpsraY/n/SjOO6Z5Tb5tRXB3wfs0cCG7Ms+WIxdCCBQmgKufmGXZmtQawQQKEUBxuFSbHXqjMD/sXcnYFJWV8LHT63dDTR7sy+yIyCbiCgIKrjFLaME/VzGGI1LopkYx5lMNsfPiZ+jMzpRs6ox464xRg0aBRRRkEWQRUBlUUBEkJ2GXmr9nvsWFEJXdVV1v1Xvqbf+9Tz9mKTf5dzfPRyZM/feQkCTgNY67OoG1rx586zVVOag9UcffbTB2VfZJojZRnjJJZdY2wefffZZ6d+/f8FWYGUb49HX9fzFLeKpP3y21Rc//X8Sbd025eNWbK2UJ5d3T/5uUMcDcs3xnzf11dyHAAIIIIAAAggggAACCCCAAAJFLnD88cerGoFrG1jRaFTuuOMOq9HU2DlV2czGzp07rTOstm7dKubw9kGDBlmHs5tth7/73e/k+uuvT/mYQyuwTNPLNMBy+RzqeOZyz9ev7fzg3VK2eWPyf/rqu/8kdf0Hp3zcrlq/3P1O/+Tv/N6Y/PzU9VIRiDb19dyHAAIIIIAAAggggAACCCCAAAJFLEADq0CTt2PHDrnyyitl/fr11uHt5lsE033MNsLq6mrrsHZz9tXRn+3bt8tll10m5p+HGliav4XQxF99zx1SN+PV5FBa3fTPUvHNaWkNrn+0VtZtO3wO1r2XlcvoY3wFmi1egwACCOgR0LpkWo8QkSCAAAL5FaAO59eXpyOAAAKZBLTWYdeuwDLg559/vowfP946w6pNmzYp58h806BpTpkG1vPPPy+DBzdcpbRixQqZOnWq9OvXT5544gnp2LGjdaiZeb7ZnmgOfjfNr69/tmzZYq3aMoe/P/3009YB8bl8mpswNc/8SQ48+pvkKyv+4RJp9f1b04Zw32sheXXZ4XOwvntaUC49KZBLyFyLAAIIuEKgufXXFQgMAgEEEHBQgDrsID6vRgABBDjEvfA58NRTT8kVV1wht99+u/Xj8XhSBnHgwAG56aab5E9/+pP84Q9/kGuvvfaIa803Ed59993y85//3Poxz/L5fHLogPgFCxbISy+9JGPHjj3i+TNmzLCaXldffbXcc889UlZWlhNCc//FXTd7hlT/8mfJdwZPmiht7vyvtDG8uiwi971Wn/z9qcf65ef/kFvMOQ2QixFAAAGlAs2tv0qHRVgIIIBA0QhQh4tmqggUAQRcKqC1DrtyBZb55kBz/pX5efLJJ62VUI19DjWb2rdvb62mMge/m62E9fX1VlPrpz/9qQwZMsRafTVgwIDko8zZVubbCSdOnCgPPPCA9O3bV8y7Fy9eLDfffLNs2rTJOvTd/D7XT3MTJvLxKtl909XJ1/r7DZB2v38qbRjrt8Xkukdrk7/v1s4r/3tDhXhT9/1yHQ7XI4AAAkUj0Nz6WzQDJVAEEEBAqQB1WOnEEBYCCJSMgNY67MoGVm1trdxyyy3WQetz5861thE29jGrrMxh7D/5yU+srYSjRo2SDh06yNq1a8VsMRwxYoT89re/lZNOOumIx5jVW3fddZf1Y7YQjhw5UsLhsJhVWea/m//dHPRuvr0w109zEya2d7fsvPis5Gs9rSql40tvNhrG/3moRr7aF09e8+tvl8vgbpyDlevccT0CCBS3QHPrb3GPnugRQAAB5wWow87PAREggEBpC2itw65sYJntfeYA9zVr1mQ8wP1QWpqVU+asqwcffFBmzZplNa5MI2vatGlyzTXXSFVVVcoMNqu0pk+fbp2zNW/ePAkEAjJ58mS58cYbZdKkSSkPhc/mj4IdCbP97PEikcPnWpkGlmlkpfvc8WK9vPNxJPnrH55dJuePzr35ls34uAYBBBDQKmBH/dU6NuJCAAEEikGAOlwMs0SMCCDgZgGtddiVDSw3JJIdCbP7hisksm5NkqPt/zwsgWEj0vI8tyAsf3grlPz9N0b65dZvcA6WG/KJMSCAQPYCdtTf7N/GlQgggAACRwtQh8kJBBBAwFkBrXWYBpazeZH27XYkzL67fib1b81IvqPyRz+V8m9cmPadyzZG5dan6pK/H9DFK7/7ToVSIcJCAAEE8iNgR/3NT2Q8FQEEECgNAepwacwzo0QAAb0CWuswDSylOWNHwhx4/GGpefzh5Agrpl4mrW74YdoR14ZELv7VAak/vOtQ/nR9hfTs4FWqRFgIIICA/QJ21F/7o+KJCCCAQOkIUIdLZ64ZKQII6BTQWodpYOnMF7EjYepmvirV/3lHcoRlp5wurW+/u9ER3/Z0nXywIZq85qffLJfTh3CQu9I0ISwEEMiDgB31Nw9h8UgEEECgZASowyUz1QwUAQSUCmitwzSwXJww4ZXLZc8Pv5scoX/gsdLuN//b6IgfmR2SZ+YfXoL1rRMDcsPkoFIlwkIAAQTsF9D6L2z7R8oTEUAAAZ0C1GGd80JUCCBQOgJa6zANLKU5aEfCxHZsl52XnpscoadNW+n4l8NnYqUa+rufROTf/1Kf/NWIXl657wrOwVKaJoSFAAJ5ELCj/uYhLB6JAAIIlIwAdbhkppqBIoCAUgGtdZgGlssTZvuUsUeMsOOr74qnLP03C27fF5dLH6pJ3lMeEHniey2kfUuPUinCQgABBOwV0PovbHtHydMQQAABvQLUYb1zQ2QIIFAaAlrrMA0spflnV8LsvuYSiWz8LDnKdr99XPwDBjc66hv+WCtrt8aS1/xyWpmM6+9XKkVYCCCAgL0CdtVfe6PiaQgggEDpCFCHS2euGSkCCOgU0FqHaWDpzBdbDnE3Q9t3x4+l/t23kqOs/PEdUj7lnEZHff/f62X60kjymm9PDMqVEwJKpQgLAQQQsFdA67+w7R0lT0MAAQT0ClCH9c4NkSGAQGkIaK3DNLCU5p9dCXPgj7+VmqcfS46yxWVXS8vv3NjoqP++PCL/9erhc7DGD/TJ/51arlSKsBBAAAF7Beyqv/ZGxdMQQACB0hGgDpfOXDNSBBDQKaC1DtPA0pkvtq3Aqn3tZdl/3y+Toyw77Uxp/dP/aHTUn34Vk+8+Upu8plNrr/zphgopYxeh0mwhLAQQsFNA67+w7Rwjz0IAAQQ0C1CHNc8OsSGAQCkIaK3DNLCUZp9dCRNeulj23Pa95Cj9xw6Tdg/+MeOor/hNrXy55/A5WL+6slyG9fRlvI8LEEAAgWIXsKv+FrsD8SOAAAJOCVCHnZLnvQgggEBCQGsdpoGlNEPtSpjY1i2y84pvJkfpbd9ROjz/WsZR3/nXOnn7o2jyuu+fEZSLTuAcrIxwXIAAAkUvYFf9LXoIBoAAAgg4JEAddgie1yKAAAIHBbTWYRpYSlPUzoTZPmXsEaOsmrUo46ifXxCW378VSl535nF++dfzyzLexwUIIIBAsQvYWX+L3YL4EUAAAScEqMNOqPNOBBBA4LCA1jpMA0tpltqZMLuuuliiX3yeHGm7R58Tf+8+jY58+aao/OjJuuQ1x3T0yqPXVSjVIiwEEEDAPgE76699UfEkBBBAoHQEqMOlM9eMFAEEdAporcM0sHTmi617Tvf+/FYJzX83OdLWt98tZaec3ujI68NxueTBWqmuiyeve+S7FdKnyqtUjLAQQAABewS0/gvbntHxFAQQQEC/AHVY/xwRIQIIuFtAax2mgaU07+xMmAN/eEBqnn8yOdKWV98gLS7/TsaR/+uzdbL408PnYP3LeWVy1nC+ijAjHBcggEBRC9hZf4saguARQAABhwSoww7B81oEEEDgoIDWOkwDS2mK2pkwta+8IPsfuCc50rIp50jrH9+RceR/nBOWp+YdPgdreC+fXH5yQMb05dsIM+JxAQIIFK2AnfW3aBEIHAEEEHBQgDrsID6vRgABBPgWQnIgVwE7/8UdWvSe7P3JD5MhBI4bKW3v/0PGkN5bE5Wfv3D4HCxzQ1lA5IrxQbnsZL6RMCMgFyCAQFEK2Fl/ixKAoBFAAAGHBajDDk8Ar0cAgZIX0FqHWYGlNDXtTJjo5xtl19XfSo7U16mLtH/6lYwj37k/LtMeqEl53SmD/HLFhID078yZWBkhuQABBIpKwM76W1QDJ1gEEEBAiQB1WMlEEAYCCJSsgNY6TANLaUramjCRsGw/e/wRI62atSirkW/cEZdfvVEvyzcePgvr0I2dWnvkiglBOXck52JlhclFCCBQFAK21t+iGDFBIoAAAroEqMO65oNoEECg9AS01mEaWEpz0e6E2XnZBRL7amtytO2ffEl8XbplPfrH3w3L/757+Dysr9943ii/XDkhKB0rPVk/jwsRQAABrQJ211+t4yQuBBBAQKsAdVjrzBAXAgiUioDWOkwDS2kG2p0we//tnyT0/vzkaNvcdb8Exx65KisTxfJNUXngjZBs2B5rcOmALl7rbKwJgzjgPZMjv0cAAd0Cdtdf3aMlOgQQQECfAHVY35wQEQIIlJaA1jpMA0tpHtqdMPt//d9S+9fnkqNted0PpMW0K3IefSwu8tCMkLy8JJzyXnO4+3cmBcXDYqycbbkBAQR0CNhdf3WMiigQQACB4hGgDhfPXBEpAgi4U0BrHaaBpTTf7E6Y2r88I/t/e39ytOVnXyCV//yzJo/+nY8j8qvXQ7KnJt7gGSf09VlbCof24ID3JgNzIwIIOCZgd/11bCC8GAEEEChSAepwkU4cYSOAgGsEtNZhGlhKU8zuhKl/b47s+8VtydEGR42RNvf+plmj33UgLr+eUS9vf9TwgPfWFR65fHxApo4NNOsd3IwAAggUWsDu+lvo+HkfAgggUOwC1OFin0HiRwCBYhfQWodpYCnNLLsTJvrZOtn13cuSo/V27S4dnvirLaN/5YOwPPB6SBquxRKZMswvV08KSpc27Cm0BZuHIIBA3gXsrr95D5gXIIAAAi4ToA67bEIZDgIIFJ2A1jpMA0tpKtmdMPHaWtlx/qTDo/V6pWrGAttG/9lXMXloZr0s29jwgPeeHbxy5YSATB7qt+19PAgBBBDIl4Dd9TdfcfJcBBBAwK0C1GG3zizjQgCBYhHQWodpYCnNoHwkzM5p50hs187kiDs8/3fxtu9gq8ATc0Pyp3dSH/B+0QkBuf70oPj5okJbzXkYAgjYK5CP+mtvhDwNAQQQcLcAddjd88voEEBAv4DWOkwDS2nu5CNh9t72PQktXZwcsTkDy5yFZfdn6Yao/HpWSMyqrKM/w3p4rW8pHNGbLpbd7jwPAQTsEchH/bUnMp6CAAIIlIYAdbg05plRIoCAXgGtdZgGltKcyUfC7P/V3VL7txeTI251821SceG38iJQH47Lw7PD8tfFDVdjBf0euXK8Xy4bH8zLu3koAggg0ByBfNTf5sTDvQgggECpCVCHS23GGS8CCGgT0FqHaWBpy5SD8eQjYWqee0IOPPxgcsTlF0yVyh/8S14FZq+OyG9mhWTX/oZHvJ880CfXn14mPdpzwHteJ4GHI4BATgL5qL85BcDFCCCAQIkLUIdLPAEYPgIIOC6gtQ7TwHI8NVIHkI+EqZ/zpuy789+SLwwcf6K0/c/DDa18UWzbG7NWY5lm1tGfqtYeuXpiUM4azgHv+fLnuQggkJtAPupvbhFwNQIIIFDaAtTh0p5/Ro8AAs4LaK3DNLCcz42UEeQjYcJrPpI937sq+T5fz97S/rE/F0zg5SUReWhGvcQaLsaS80YF5IbJQalgV2HB5oMXIYBA4f4fCFgjgAACCGQvkI+/B2f/dq5EAAEEENBah2lgKc3NfCRMvHqf7PiHKckRe4JB6fja3IIKrNkak4ffCskHG6IN3tu/s1e+e1pQxvTlgPeCTgovQwCBIwTyUX8hRgABBBDIXoA6nL0VVyKAAAL5ENBah2lg5WO2bXhmvhLGNLBMI+vQp+NLb4qnVaUNEef2iP99NyyPvxtKedM/TgjIVRNZipWbKFcjgIBdAvmqv3bFx3MQQAABtwtQh90+w4wPAQS0C2itwzSwlGZOvhJmzw+vk/DKZclRt3vgUfEPOc4Rhfc/jcof3grJp1/FGrzfrMIyWwr7VHkdiY2XIoBA6Qrkq/6WrigjRwABBHIToA7n5sXVCCCAgN0CWuswDSy7Z9qm5+UrYar/6z+k7vVXklFW3vozKT/nApuizv0x++tE/jgnJC8vCTe4uVWZyHdPD1rnY/FBAAEECiWQr/pbqPh5DwIIIFDsAtThYp9B4kcAgWIX0FqHaWApzax8JUzNU3+UA4/9LjnqFt+6XFpe/0+OK8xcGbFWY+3a3/CEd/MNhTdODkplhcfxOAkAAQTcL5Cv+ut+OUaIAAII2CNAHbbHkacggAACTRXQWodpYDV1RvN8X74Spu7N16X6//0iGX3wxPHS5pf353k02T3+i10xeXROSOZ81PCA9x7tPVYTa9wAf3YP4yoEEECgiQL5qr9NDIfbEEAAgZIToA6X3JQzYAQQUCagtQ7TwFKWKIfCyVfChFetkD3/dG1y1P5j+km7R55RpfDnhWF5eHZIog2PxpLLxgflmklsKVQ1YQSDgMsE8lV/XcbEcBBAAIG8CVCH80bLgxFAAIGsBLTWYRpYWU1f4S/KV8LEdu2UndPOSQ7IU1EhHf82p/ADzPDGVZuj8ujbIVm+qWEXa0TvxAHvA7twwLu6iSMgBFwgkK/66wIahoAAAggURIA6XBBmXoIAAgikFdBah2lgKU3afCbMjvMnSby2Njnyqr/PEwnoW9UUj4vVxHpmfsMD3k3w15walMtO1he30pQiLAQQyFIgn/U3yxC4DAEEEChpAepwSU8/g0cAAQUCWuswDSwFyZEqhHwmzO6brpbIx6uSr233uyfE33+QUgmReWsi8ticsHy2veFqrOG9fHLNqQEZ1sOnNn4CQwCB4hLIZ/0tLgmiRQABBJwRoA47485bEUAAgUMCWuswDSylOZrPhKm++3apm/X35Mhb/+ROKTv9LKUSibB2H4jLH+eE5bVlqVdj/eMpQbnqFFZjqZ5EgkOgSATyWX+LhIAwEUAAAUcFqMOO8vNyBBBAQLTWYRpYSpMznwlz4E+/l5onH02OvMXlV0vLq29UKnFkWDM+jMhT88KyeVfD1VjHdvdZB7yPOobVWEUxmQSJgFKBfNZfpUMmLAQQQECVAHVY1XQQDAIIlKCA1jpMA0tpMuYzYepe/5tU/9edyZGXTThNWv/7fyqVaBjWzuq4PDEvJH/7IJIy5kvGBeTqSUEJ0McqmjklUAQ0CeSz/moaJ7EggAACWgWow1pnhrgQQKBUBLTWYRpYSjMwnwkTWr5E9t56eMWVv99Aaff7J5VKpA/rnY8j8uTcsKz/quFqrH6dvHLtaUEZ248uVtFNLAEj4LBAPuuvw0Pj9QgggEBRCFCHi2KaCBIBBFwsoLUO08BSmnT5TJjoti9l1+UXJkfuaVUpHV96U6lE42EdqI/LE3PD8ueFqc/GuuiEgFw9MSAtyjxFOT6CRgCBwgvks/4WfjS8EQEEECg+Aepw8c0ZESOAgLsEtNZhGlhK8yzfCbPjnAkSD4eSo6+atUipRHZhvb8+am0rXLW54WqsXh281jcVThjkz+5hXIUAAiUtkO/6W9K4DB4BBBDIQoA6nAUSlyCAAAJ5FNBah2lg5XHSm/PofCfM7uuvkMj6NckQ2z/2vPh6HtOckB2/NxoTeWJuyNpWGE8RzfmjA/LtiQFp24LVWI5PFgEgoFgg3/VX8dAJDQEEEFAhQB1WMQ0EgQACJSygtQ7TwFKalPlOmH13/kTq58xKjr717f8pZaecplQjt7A+/DxqbStc8lm0wY1d2nqtbyq/fSe2AAAgAElEQVQ8fSirsXJT5WoESkcg3/W3dCQZKQIIINA0Aepw09y4CwEEELBLQGsdpoFl1wzb/Jx8J8yBRx6SmmcfT0bd8uobpcXlV9s8Cmcf99yCsLUiq/bwTslkQGePCMhVpwSkU2tWYzk7S7wdAX0C+a6/+kZMRAgggIAuAeqwrvkgGgQQKD0BrXWYBpbSXMx3wtROf1H2/8/dydGXTz5bKv/t/yrVaHpYa7fGrCbWvDUNV2N1qPTIdyYF5ezhrMZqujB3IuA+gXzXX/eJMSIEEEDAXgHqsL2ePA0BBBDIVUBrHaaBletMFuj6fCdMaPFC2fvjm5Oj8Q8aIu1+/acCja7wr3l5ScRqZO0+0PB0rNOH+OUfTwlIzw7ewgfGGxFAQJ1AvuuvugETEAIIIKBMgDqsbEIIBwEESk5Aax2mgaU0FfOdMNEvPpddV12cHL23bTvp8MIbSjXsCevzXXGrifXmykiDB1aWi3zn1DK5YDSrsezR5ikIFK9Avutv8coQOQIIIFAYAepwYZx5CwIIIJBOQGsdpoGlNGfznjCxmGw/6ySR+OEVSVWzFinVsDesN1aY1Vhh+XJPrMGDTxnkkysnBKVfZ1Zj2avO0xAoHoG819/ioSBSBBBAwBEB6rAj7LwUAQQQSAporcM0sJQmaSESZtc1l0h042dJgfZPviy+Ll2Vitgb1vbquDw5NyzTl4YbPLg8IPLtiUH51okBe1/K0xBAoCgEClF/iwKCIBFAAAGHBKjDDsHzWgQQQOCggNY6TANLaYoWImH23X6b1M+bkxRoc9f/SHDsyUpF8hPWnI+j1rbCz75quBprXH+/XDEhIMd2YzVWfvR5KgI6BQpRf3WOnKgQQAABHQLUYR3zQBQIIFC6AlrrMA0spTlZiIQ58Nv/kZq/PJ0UaHXDD6Vi6mVKRfIXVnVtXJ6cF5YXFjVcjeXzilx1SkAuHx/MXwA8GQEEVAkUov6qGjDBIIAAAsoEqMPKJoRwEECg5AS01mEaWEpTsRAJU/vS87L/of9KCpSfc4FU3vozpSL5D2vBuog8NS8iq7+INnjZqN5eufKUoIzo5ct/ILwBAQQcFShE/XV0gLwcAQQQUC5AHVY+QYSHAAKuF9Bah2lgKU29QiRMaMFc2fuzHyUFAkOHS9tfPaJUpDBhhaPmmwrD8tS8hquxTARXTghYh7yblVl8EEDAnQKFqL/ulGNUCCCAgD0C1GF7HHkKAggg0FQBrXWYBlZTZzTP9xUiYSIbPpXd116aHIm3Q0fp8NxreR5ZcTx+2caoPDk3JEs3Njwba2gPr9XEOqEvq7GKYzaJEoHcBApRf3OLiKsRQACB0hKgDpfWfDNaBBDQJ6C1DtPA0pcrVkQFSZj6etl+7ilHCFTNWqRUxJmwnn4vsRqrLhxvEMAl4wLWIe8tgh5nguOtCCCQF4GC1N+8RM5DEUAAAXcIUIfdMY+MAgEEildAax2mgaU0pwqVMLv+8SKJbtmcVOjw59fF2669UhVnwvrky5j1TYXz1zY8G2tAF6/844SgnDyQ1VjOzA5vRcB+gULVX/sj54kIIICAOwSow+6YR0aBAALFK6C1DtPAUppThUqYfT+9ReoXzksqtP3v30pgxPFKVZwN68X3w/Lk3LDsrW24GuucEX6ZNi4gvTpwOJazs8TbEWi+QKHqb/Mj5QkIIICAOwWow+6cV0aFAALFI6C1DtPAUppDhUqY/Q/eK7Uv/zmp0OoH/yIVF0xVquJ8WBt3mNVYYZm9OtIgmNYVHrlknF8uOSkobCp0fq6IAIGmChSq/jY1Pu5DAAEE3C5AHXb7DDM+BBDQLqC1DtPAUpo5hUqY2j8/Jft//6ukQsU3p0mrm/5ZqYqesP6+PGJtK9y2t+FqrKE9fFYja/xAv56AiQQBBLIWKFT9zTogLkQAAQRKTIA6XGITznARQECdgNY6TANLXaokAipUwtTPnS37/v1fkwqBUWOk7b2/UaqiK6yv9sXl2flheXlJOGVgZw33y6VmW2FHthXqmjmiQaBxgULVX+YBAQQQQCC1AHWYzEAAAQScFdBah2lgOZsXad9eqISJrPtEdt9wZTIOb+eu0uGpl5Wq6Axr0fqo1chavqnhIe+V1rbCgNXI8rCvUOcEEhUCRwkUqv4CjwACCCBAA4scQAABBDQKaP37MA0sjdlSwBVYsf3VsvObk49QqJq1SKmK7rCeXxCWZxeEZW9Nw22Fx3b3yqXjgjJhEN9WqHsWiQ6Bwq2AxRoBBBBAgAYWOYAAAghoFKCBpXFWFMdUyITZdfmFEt32ZVKj4yuzxdOipWIdvaF9visuz7wXkjdWNDzk3UR95nF+ufSkoPTuyHIsvbNIZKUuUMj6W+rWjB8BBBBIJUAdJi8QQAABZwW01mFWYDmbF2nfXsiE2XPb9yW89P1kLG0f/KMEjh2mVKY4wnr3k6jVyPrky1iDgFuVi1wyLmhtLfRxPFZxTChRlpRAIetvScEyWAQQQCBLAepwllBchgACCORJQGsdpoGVpwlv7mMLmTD7779Lal99KRly5W0/l/Kzzm/uEEr+/khU5Jn5YXlmfkjqU5zzfmw3r0wbF5CJg/m2wpJPFgBUCRSy/qoaOMEggAACSgSow0omgjAQQKBkBbTWYRpYSlOykAlT88yf5MCjh795sOJbV0ir63+gVKb4wlq3LWYd8j57dfpthaaR1aeK5VjFN7tE7EaBQtZfN/oxJgQQQKC5AtTh5gpyPwIIINA8Aa11mAZW8+Y1b3cXMmHqZ8+Qfb/8WXIswRPHS5tf3p+3sZXqg2etjFiNrM+2N9xW2LLMfFuhXy45KSh++lilmiKMW4lAIeuvkiETBgIIIKBKgDqsajoIBgEESlBAax2mgaU0GQuZMOGPVsqem7+TlPB17ynt//cvSmWKO6z9dXGriWW+rTDe8MsKZXA3n9XIYlthcc8z0Re3QCHrb3FLET0CCCCQHwHqcH5ceSoCCCCQrYDWOkwDK9sZLPB1hUyY2J5dsnPq2YdH6PNJ1RvzCzzi0nrdys1Rq5E1f2005cCnDDPfVsi2wtLKCkarRaCQ9VfLmIkDAQQQ0CRAHdY0G8SCAAKlKKC1DtPAUpqNhU6YnZd8Q2I7dyQ1Or4+Tzz+gFId94Q1fWlYnp0fkS/3NNxW2CIo1pbCS070S8Dvcc+gGQkCygUKXX+VcxAeAgggUHAB6nDByXkhAgggcISA1jpMA0tpohY6Yfbccp2EP1yW1Gj3+6fE32+AUh13hbWzOi7PLAjLX99P8VWFIjKwq1cuPSkokwb73DVwRoOAUoFC11+lDISFAAIIOCZAHXaMnhcjgAACloDWOkwDS2mCFjphqu+5Q+pmvJrUqPzJnVJ++llKddwZ1pLPEtsKP9iQelvh5GF+ueTEgPTrzCnv7swARqVFoND1V8u4iQMBBBDQIkAd1jITxIEAAqUqoLUO08BSmpGFTpiaxx+WA48/nNRoccU10vLb1yvVcXdYf1lkthWGZdeBhqe8V5htheOCcsm4gAT97nZgdAg4JVDo+uvUOHkvAgggoFWAOqx1ZogLAQRKRUBrHaaBpTQDC50wdTNfk+r//PekRtnEydL6F/9PqY77w9qyOy7PzA/Ja8siKQdrthVOOzEgpw2hi+X+bGCEhRYodP0t9Ph4HwIIIKBdgDqsfYaIDwEE3C6gtQ7TwFKaeYVOGHP+lTkH69DH17uPtH/0OaU6pRPWe2sT2wpXbU69rfD0IT7roPf+bCssnaRgpHkXKHT9zfuAeAECCCBQZALU4SKbMMJFAAHXCWitwzSwlKZaoRMmuv0r2fV/zktqeMrKpOOr7yrVKa2w4nGRZ+YnthUeqG+4rbA84JFLxvmtRlYZC7JKKzkYbV4ECl1/8zIIHooAAggUsQB1uIgnj9ARQMAVAlrrMA0spenlRMLsvOgMie3bmxSpmrVIqU5phvXZVzF5dkFYZq1Mva3QrMK69CS2FZZmdjBqOwWcqL92xs+zEEAAgWIXoA4X+wwSPwIIFLuA1jpMA0tpZjmRMLtv+o5EPl6ZFGn32J/F37O3UqHSDWv26oi1GmvdtlhKhEnH+uXiE/wytIevdJEYOQLNEHCi/jYjXG5FAAEEXCdAHXbdlDIgBBAoMgGtdZgGltJEciJh9v3yZ1I/e0ZSpPUd90rZ+ElKhUo7rNpQ3GpimZ9I6j6WXHSCX6aODUrnNp7SxmL0COQo4ET9zTFELkcAAQRcLUAddvX0MjgEECgCAa11mAaW0uRxImEO/PG3UvP0Y0mRltd8T1r8n28rFSIsI/DRlsQh73M/SX3Ie/tWHpk6NmD9+LyYIYBANgJO1N9s4uIaBBBAoFQEqMOlMtOMEwEEtAporcM0sJRmjBMJU/fay1J93y+TImVTzpHWP75DqRBhfV3g78vD8sLCsGzY0fCQd3PdoK5euXhsQCYP5ZR3MgeBTAJO1N9MMfF7BBBAoJQEqMOlNNuMFQEENAporcM0sDRmi4g4kTChpe/L3tu+nxTxDxws7X7zuFIhwjpaoCYUl78sCstfFkWkui51I2v8QL/VyBrRi+VYZBAC6QScqL/MBgIIIIDAYQHqMNmAAAIIOCugtQ7TwHI2L9K+3YmEiX75hey68h+SMXlatJSOr8xWKkRY6QQ274pZjaxXPkj9bYXmvguPD1hnZPVoTyOLTELgaAEn6i+zgAACCCBAA4scQAABBLQIaP37MA0sLRlyVByOJEw8LjsuPE3iNTXJaKpmLVIqRFiZBJZvilqrseatSd3IatPCY31boTkfqyzAQe+ZPPl96Qg4Un9Lh5eRIoAAAhkFqMMZibgAAQQQyKuA1jpMAyuv0970hzuVMLtvuFIi6z5JBt7h6VfE26lL0wfCnY4LzF4dsRpZ5sD3VJ++nbxWE+us4ZyP5fhkEYAKAafqr4rBEwQCCCCgQIA6rGASCAEBBEpaQGsdpoGlNC2dSpi9//6vEpp7eNtg27sfkMCYcUqVCCtbAXMilmlivbAoJNv3pT4fa2w/n9XIOr6PL9vHch0CrhRwqv66EpNBIYAAAk0QoA43AY1bEEAAARsFtNZhGlg2TrKdj3IqYQ784QGpef7J5FBa3fhDqbj4MjuHxrMcFNhRbc7Hishf3g9LNJY6kG+MTGwr7N2R87EcnCpe7aCAU/XXwSHzagQQQECVAHVY1XQQDAIIlKCA1jpMA0tpMjqVMLWvvCD7H7gnqVJx7jel1S0/UapEWE0V+OTLxEHvb65KfT5WizKP1cQyPy3LmvoW7kOgOAWcqr/FqUXUCCCAgP0C1GH7TXkiAgggkIuA1jpMAyuXWSzgtU4lTGjRe7L3Jz9MjjQwdIS0/dXDBRw5ryqkwPy1UWs11tINqc/H6tUxcT7WuSM5H6uQ88K7nBVwqv46O2rejgACCOgRoA7rmQsiQQCB0hTQWodpYCnNR6cSJrppg+z6zrSkiqeytXT86yylSoRll8D0pYlthZt2pN5XOLqPz/rGwnH9aWTZZc5z9Ao4VX/1ihAZAgggUFgB6nBhvXkbAgggcLSA1jpMA0tprjqVMPFwSHZccLpIOJSUqZq1SKkSYdkpcKBe5IWFIauRZf5zqs+Zx/nl4rEB6d+Z87HstOdZugScqr+6FIgGAQQQcE6AOuycPW9GAAEEjIDWOkwDS2l+Opkwu669VKIbPk3KdPzLG+Jp006pFGHZLWBWYZkmllmVleoT9Iu1rdA0stq28Nj9ep6HgOMCTtZfxwdPAAgggIACAeqwgkkgBAQQKGkBrXWYBpbStHQyYfb+7EcSWjA3KdP2vt9JYPhopVKElS8Bcy6WaWSZc7JSfbq1Sxz0fuHxgXyFwHMRcETAyfrryIB5KQIIIKBMgDqsbEIIBwEESk5Aax2mgaU0FZ1MmAO//m+p+etzSZnKf/qxlJ9/kVIpwsq3wJsrE+djmW8uTPUZ3stnNbLGD/TlOxSej0BBBJysvwUZIC9BAAEElAtQh5VPEOEhgIDrBbTWYRpYSlPPyYSpffEZ2f+b+5MyFd+cJq1u+melUoRVCIFoTKwm1l8WRWRHdepG1ulD/dZB74O70cgqxJzwjvwJOFl/8zcqnowAAggUjwB1uHjmikgRQMCdAlrrMA0spfnmZMKE3psje39xW1ImOHqstLnnIaVShFVIge374vLCopDVyIqneLHXe/B8rBMC0rGS87EKOTe8yz4BJ+uvfaPgSQgggEDxClCHi3fuiBwBBNwhoLUO08BSml9OJkzk03Wy+7rLkjLeDlXS4blXlUoRlhMCH31hzseKyOzVqQ9679TGa63GMlsL+SBQbAJO1t9isyJeBBBAIB8C1OF8qPJMBBBAIHsBrXWYBlb2c1jQK51MmHhNjey48DSR+OE1NlWzFhV0/LysOATmrYlYq7GWb0p90Pugrl7rkPezhvuLY0BEiYDirw1mchBAAIFSEXDy78GlYsw4EUAAgcYEtNZhGlhK89bphNl11cUS/eLzpE7HV94WT4sWSrUIy2mBVz4wjaywbN6V+nysEb18csHxfjn1WBpZTs8V788s4HT9zRwhVyCAAALuFqAOu3t+GR0CCOgX0FqHaWApzR2nE2bvj2+W0OKFSZ12Dz0m/sFDlWoRlgaB6tq4ta3QNLJqQqlOyBIZ289nrcga15+D3jXMGTGkFnC6/jIvCCCAQKkLUIdLPQMYPwIIOC2gtQ7TwHI6M9K83+mEqf6fu6Vu+ovJ6Cpv+4WUn3WeUi3C0iSwYUdcXlwUkleXpT4fy8R6ymCfXDg6IKOOoZGlae6IJSHgdP1lHhBAAIFSF6AOl3oGMH4EEHBaQGsddmUD6/e//73ccMMNaef8rLPOkqeeeko6dOhwxDUbNmyQBx98UF599VX55JNPZNSoUTJt2jS55pprpKqqKuXz6uvrZfr06fLII4/IvHnzJBAIyOTJk+XGG2+USZMmidd8LVsTPk4nTO1zT8j+hx9MRt7ikn+Ult+9qQkj4ZZSFVj9RUxe+SAsMz9M38g6Y5jf2lo4pDuNrFLNE43jdrr+ajQhJgQQQKCQAtThQmrzLgQQQKChgNY67LoGVigUkh//+Mdy//3359TAWrZsmdX0WrhwoQwaNEh69uwpa9eulY0bN8qZZ54pDz30kAwYMOCIZ5rm1T333CO/+MUvpLKyUkaOHCnhcFgWLFhg/fe77rrLeqbfn/u5P04nTP2cN2Xfnf+WHG9w3ARp8x/38WcbgZwFlm6Iijkj652P0zeyzhvlt7YW9u3UtIZvzkFxAwKNCDhdf5kcBBBAoNQFqMOlngGMHwEEnBbQWodd18Dau3evXHvttbJlyxZ5+umnpXfv3hnnfvv27XL99dfLrFmzrMbXVVddZTWdDhw4IPfee6/ccccdctNNN1nNqoqKiuTznn32Wbnuuutk4sSJ8utf/9p6Vzwel8WLF8vNN98sW7dutVZ6jR8/PmMMR1/gdMJE1nwku793VTIsX7ce0v7xw1sKcx4QN5S8wML1iUbWgrWpG1kBn1hNLLMiq3s7GlklnzAOAjhdfx0cOq9GAAEEVAhQh1VMA0EggEAJC2itw65rYK1bt04uvfRSGTJkiNVUMiuhMn1efPFFufjii+UHP/iB1aQqKytL3rJv3z6rGTVz5kx56aWXZOzYsdbvdu/ebW0tNKutvv6/H7pxxowZMnXqVLn66qsbPDNTPOb3TidMbN9e2XnRGUeEWjVrUTahcw0CjQqYlVh/+yAiH2yIpryustxjNbHMGVkdKj1oIlBwAafrb8EHzAsRQAABZQLUYWUTQjgIIFByAlrrsOsaWKahZLb8mRVTd955p/h8jZ+t8/Uth6bpdMYZRzZtTKY+/vjj1qqs++67T2655RYrec2Enn/++TJlypSUjTKzquuyyy6TmpqarFeCff1PhYaE2XX5hRLd9mUyrKo35otk8Cy5P9kMuMkCb66KyMtLwrJqcyzlMzpWehIrskb7pVU5jawmQ3NjzgIa6m/OQXMDAggg4CIB6rCLJpOhIIBAUQporcOua2AdajY99thj0qNHD7n77rvlzTfftM61+va3v93gQHazkurKK6+UTZs2yfPPPy+DBw9ukGDmcPYJEyZY2wzNFkOzjfC5556zVnrdfvvt1o/Hc+T/gV1bW2s1u8yB8nPnzs15G6GGhNlz640SXr4k6dHuD0+Lv2//ovwDSNB6BV5bFra2Fq7dmrqR1b29x1qNZVZlBXw0svTOpHsi01B/3aPJSBBAAIHcBajDuZtxBwIIIGCngNY67KoGljl/ypxXZX5OPfVUWb16tdW4MudZLV++XHbt2iUnnniitWLq+OOPt+bXHNJuVkqZT7ozs8w3El5yySXSpUuX5LcXmkbWj370oyNWZR2dMGYFmDng/cknn5TLL788p3zSkDDV994pdW/8LRl365/9UspObbhCLaeBcTECKQRiMbGaWC8vCcmmnfGURv06ea0m1nmjAhgikFcBDfU3rwPk4QgggIByAeqw8gkiPAQQcL2A1jrsqgZWdXW1fP/735cnnnhCzj33XHnggQekb9++VnKZlVbmfCuzIsv87pFHHrEaUqmaU0dnY6prsmlOZXNNuszXkDA1T/1RDjz2u2SILa68VlpedZ3r/7AyQOcE6sJibSs0Z2R9uSf1iqwh3b3W1sIpw3L/dk/nRsabi0lAQ/0tJi9iRQABBOwWoA7bLcrzEEAAgdwEtNZhVzWwzLlTt912m7Wq6je/+Y0ce+yxR8zSoQPZzTZD08Ayh7Brb2Dllmb2Xt1y6SLp8OxjyYfWDB8t+06ZIqFefex9EU9D4CiBAyGfzP+8nczf1FaqQ6kbVQM61Mi4nrvkuM778UMAAQQQQAABBBBAAAEEELBZ4NDONZsf2+THuaqBlY3CU089JVdccYV873vfk//+7/+2ml1Hbw88+jlOrsDKZkz5uqZs46fS+Tf3Nnj8gRFjpHriFAn16J2vV/NcBCyBvfUBq4llmlm1YW9KlSGd9stJPXbLoKoDqCGAAAIIIIAAAggggAACCNgkQAPLJsimPuboA9nN1sJD51OZ5la3bt0aPPpQA8scCm+2J7Zr1846nP2GG26Q3/3ud9bh7qk+h7YQPvvss1aTLJePhiV7sV07ZOe0b6QNu3zKOVIx9TLx9x+Uy9C4FoGcBb7YFTt4RlZYwtHUt596rM/aWji8V+PfPJrzy7mh5AQ01N+SQ2fACCCAwNcEqMOkAwIIIOCsgNY67LoVWKFQSMxPq1atUs74O++8I5MmTUp+o2BdXR3fQtjIn43Q8iVS8/gjR3wb4dGXl595rlRMvZxvKHS2xpTE2z/9yjSyEmdkpfucPdxvHfY+qCuNrJJIijwMUuu/sPMwVB6JAAIIqBSgDqucFoJCAIESEtBah13VwHrllVfkwgsvlGuvvVZ+9atfSYsWLRqk2KGVU2Z11E9/+lMJh8Py4x//WMy3Cs6YMUPOOKPht+wduue+++6TW265xXqmmdDzzz9fpkyZYn2rYWVl5RHv2rJli7WyyzTT0n27YWP5ry1hsmpknX2BVFx8qfj79C+hP9oM1QmBj7fErMPeZ3yYupHlEbGaWGZFVu+OqbceOhE37ywOAW31tzjUiBIBBBCwT4A6bJ8lT0IAAQSaIqC1DruqgbVq1Sr51re+Zc2P2bY3fPjwI+Zq69atVnPLrML661//KpMnT7Z+/+KLL8rFF18sP/jBD6xvKiwrK0ved+jg95kzZ8pLL70kY8eOtX5nth6aQ+AXLFhwxP9+6EbTDJs6dapcffXVDZ6ZTQJpTZisGlnf+Ka0uOhS8R2T+AZIPgjkS2D5pqi1Gmv26tSNrPKAWE2sC0b7pUtbGln5mge3PVdr/XWbM+NBAAEE0glQh8kNBBBAwFkBrXXYVQ2sSCQit99+u9x1111y7rnnygMPPCB9+yaaKKZ59S//8i/WGVY33XST1VSqqKiwfme+vdCcYzVr1ixrJZY55N00sQ4cOCD33nuv3HHHHckth4fuMfeZJtl1110nEydOTL4rHo/L4sWL5eabb5ZNmzZZ15jf5/rRmjCHxpFNI6vigoul/MJp4u/NtxbmOv9cn5vA+59G5ZUlYXlvbeoDstq0ELlwdEDOHRWQjpVmfRYfBNILaK+/zB0CCCDgdgHqsNtnmPEhgIB2Aa112FUNrEPNqFtvvdVqVJltfSNHjrRyY9myZVJdXW2dd2W+fbCqquqInJk/f77ceOONsnz5chk0aJD07NlT1q5da31L4ZlnnikPPfSQDBgw4Ih7TIPLNMvMz6F3mS2JZlWW+e/mfzcHvfv9/pzzU2vCHD2QrBpZ35wmFRdOFV/PY3J24AYEchGYtyZiHfa++NPUjax2LT3yjZF++cYIVmTl4lpq1xZL/S21eWG8CCBQOgLU4dKZa0aKAAI6BbTWYdc1sMz019fXy/Tp0+WRRx4R862D5jN+/Hhr++B55513xBbBr6fLhg0b5MEHH5RXX31VzDcPjho1SqZNm2ZtFTy64XXovqPfFQgErK2JphlmDov3epu2bUlrwqT74xVeulgOPPloo4e9V1x0qZSff7H4e/bW+aeUqFwjMHt1VF5eEpIPP4+lHFPrioONrJF+6d6uaX9GXYPFQBoIFFv9ZQoRQAABtwlQh902o4wHAQSKTUBrHXZlA6vYkiNVvFoTJpNtaMlCqXn6T403sqZeJhXnXyy+7j0zPY7fI9AsgddXJFZkfbIl9YqsFmUi3xiR2FrYqwNbC5uF7aKbi7X+umgKGAoCCJS4AHW4xBOA4SOAgOMCWuswDSzHUyN1AFoTJluu0PvzpebZx9M3srxeaTH1cik/95s0srJF5bomC7y6LCLTl4ZlzZepV2SVBTxy7sGthX06sSKrydAuubHY669LpoFhIIBACQtQh0t48hk6AgioENBah2lgqUiPhkFoTZhcueoXzpXa59kzqUwAACAASURBVJ9K28jyBIJScdElUn7eReLr2j3Xx3M9AjkJvLYsIqaZ9XGaFVl+r1irscw5Wf0708jKCddFF7ul/rpoShgKAgiUmAB1uMQmnOEigIA6Aa11mAaWulRJBKQ1YZrKFZr/rtS88HT6RlZZeaKRde4/iK9Lt6a+hvsQyErgtWVhMc2sj7akXpFlNhOaJpZpZg3qSiMrK1QXXeS2+uuiqWEoCCBQIgLU4RKZaIaJAAJqBbTWYRpYSlNGa8I0lys0b47UvPhs+kZWixZSceE0qTjvH8TbuWtzX8f9CDQqYM7IMiuyVm9OfUaWufns4X6rmTW0hw/NEhFwa/0tkeljmAgg4AIB6rALJpEhIIBAUQtorcM0sJSmldaEsYur/t23pPalP6dvZLWqlIoLv5U4I6tTF7tey3MQSCnwxoqwvLosKqsaaWSdcZxfvjHCL8N70chyexq5vf66ff4YHwIIFL8Adbj455ARIIBAcQtorcM0sJTmldaEsZurfs4sqX3lL2kbWd42ba3zsSrOu0i8VZ3sfj3PQ+AIgRkfRuTVpWFZuTn11kJz8WlDElsLR/Vma6Fb06dU6q9b549xIYBA8QtQh4t/DhkBAggUt4DWOkwDS2leaU2YfHHVz54htX97UcIrPkj5Cm+79lYTy5yR5e1Yla8weC4ClsBM08haFpEPP0+/tXDi4MTWwhP6siLLbWlTavXXbfPHeBBAoPgFqMPFP4eMAAEEiltAax2mgaU0r7QmTL656t98XWqnvyjhD5elbmR16Gg1sSrOuZAVWfmeDJ4vb66KyPSlYVmxKf2KrPGDElsLx/WnkeWWlCnV+uuW+WMcCCBQ/ALU4eKfQ0aAAALFLaC1DtPAUppXWhOmUFx1M1+TOtPIWrUi5Ss9rdtI+ZnnWj/+vgMKFRbvKVEB08gyK7KWb0y/Iss0sEwjyzS0+BS3QKnX3+KePaJHAAE3CFCH3TCLjAEBBIpZQGsdpoGlNKu0Jkyhuepe/5vUvvpXiXy0MvWrvd5kIyswfHShw+N9JSYwe3XUWpG1rJFGltlSaLYWmi2GfIpTgPpbnPNG1Agg4B4B6rB75pKRIIBAcQporcM0sJTmk9aEcYqr9rWXrRVZkTUfpQ0hePIkq5lVNuFUp8LkvSUiMHt1RF5bFpEPNqRfkWUOeTeHvZtD3/kUlwD1t7jmi2gRQMB9AtRh980pI0IAgeIS0FqHaWApzSOtCeM0V51pZL0xXcKrlqcNJTB81MFVWeeJePmmOKfnzM3vn/NxVKZ/EG60kTW8V2Jr4RnH0cgqllyg/hbLTBEnAgi4VYA67NaZZVwIIFAsAlrrMA0spRmkNWG0cNXPeVPqZkyX0MJ5aUPyHdMvub3Q27adltCJw4UC73ycOCNr8afpV2QN7ZHYWnj2cBpZ2lOA+qt9hogPAQTcLkAddvsMMz4EENAuoLUO08BSmjlaE0YbV2jxAmtFVv3sGekbWR2rpOzM86xmlq9HL21DIB4XCZhGltla+H4jjaxBXRNbC886zi9+vrhQ5exTf1VOC0EhgEAJCVCHS2iyGSoCCKgU0FqHaWCpTBcRrQmjlEvCH62U+jemW82seDiUMkxPWZmUWd9ceJ4Ejh2mdSjE5QKBuZ8kDntvrJHVu6NHzhoekDOG+aV9K48LRu2eIVB/3TOXjAQBBIpTgDpcnPNG1Agg4B4BrXWYBpbSHNOaMEq5kmFFNn6WWJH1xnSJ7d2dNtzyU8+wmlnBsSdrHxLxFbHAvDUReXVpRBauT7+1sF3LQ40snxxTxZltGqab+qthFogBAQRKWYA6XMqzz9gRQECDgNY6TANLQ3akiEFrwijlahBWbMd2q5FlzsmKfvF52rCDx5+YWJU1+exiGRpxFqHAe2sTK7IWrkvfyPJ5Rc48zi9nHheQ4b1oZDk5zdRfJ/V5NwIIIMBOBHIAAQQQcFpA69+HaWA5nRlp3q81YZRypQ0rXlsrdW/8zWpmRdZ+nPa6wMBjrUaW+fG2aFlswyTeIhGYvzYir6+IytxPIo1GfPJAn5x1XEAmDOKQLCemlvrrhDrvRAABBA4LUIfJBgQQQMBZAa11mAaWs3mR9u1aE0YpV1Zh1c18zWpkhZctTnu9r2t367B308jyde6a1XO5CIFcBVZ+HpUZH0asn3D6RVkyrKdPzhzms87K4sD3XJWbfj31t+l23IkAAgjYIUAdtkORZyCAAAJNF9Bah2lgNX1O83qn1oTJ66AL9PDQe+9I7euviPlnuo+nVaXVyDI//v6DChQZryk1gU07YzJrZVRmrAjL9up42uH36uiVM4f55azhHPheiByh/hZCmXcggAAC6QWow2QHAggg4KyA1jpMA8vZvEj7dq0Jo5SrSWGZlVjWOVkzX2v0/vIzvpH45sJRY5r0Hm5CIJPAvtp4ckXW+m2xtJe3bemxGlnmrKw+nTgnK5NrU39P/W2qHPchgAAC9ghQh+1x5CkIIIBAUwW01mEaWE2d0TzfpzVh8jxsRx5vzsayGllv/E3MmVnpPsFxExLbCydOdiROXloaArNWJrYWLvks/d5Cr9c0snxyxnF+Gdmbc7Lszgzqr92iPA8BBBDITYA6nJsXVyOAAAJ2C2itwzSw7J5pm56nNWFsGp7Kx5hvKzTfWmiaWeZbDNN9AsNGJLcXij+gciwEVfwC768352SF5a3VjRySJSInD/DLGcf5ZOJgf/EPWskIqL9KJoIwEECgZAWowyU79QwcAQSUCGitwzSwlCTI0WFoTRilXLaGFdu7W+qtFVnTJbLxs7TP9vU6xtpaaFZledt3sDUGHobAIYE1W2My8+CB7/vr0p+TNaxHYkXWmcf5JOj3ANgMAepvM/C4FQEEELBBgDpsAyKPQAABBJohoLUO08BqxqTm81atCZPPMWt7djwcsppYppkV/mhl2vC87dpL+ZRzpGzKOeLvN1DbMIjHJQLb9sasrYXm0PfNu9Kfk9WzvUfOHB6wzsnqWEkjqynTT/1tihr3IIAAAvYJUIfts+RJCCCAQFMEtNZhGlhNmc0C3KM1YQowdJWvqJ89w2pmhRYvaDS+8tPPshpZwbEnqxwHQRW/QH1YDh74HpbVX6RvZLWpMI2sxIHvfTnwPaeJp/7mxMXFCCCAgO0C1GHbSXkgAgggkJOA1jpMAyunaSzcxVoTpnACOt8UWjjPOierfs6bjQYYGHG8lE0521qZ5QkEdQ6GqIpe4J2PIzLzw6i8tzaSdixmDZbZWnjWcA58z3bCqb/ZSnEdAgggkB8B6nB+XHkqAgggkK2A1jpMAyvbGSzwdVoTpsAMal8XXrU8sb1w5t/FbDVM9/H17J3YXjj5HPF16ap2PARW3ALLN0WT52RF0y/KknH9fXLW8IBMHMw3FzY249Tf4v7zQPQIIFD8AtTh4p9DRoAAAsUtoLUO08BSmldaE0Ypl2NhRTdvkro3X5f6N1+X6JbNaePwtGiZPCcrMOQ4x+Llxe4W2Lgjbn1zoTn0fef+9Ae+D+nutbYWmrOyyvjywgZJQf11958TRocAAvoFqMP654gIEUDA3QJa6zANLKV5pzVhlHI5Hla8vk7qZr0uobfekNDyJY3GUzbhVKuZFZxwmuNxE4A7BfYcMI2siPXz2fb0S7J6tDeNLPPthQHp1JoD3w9lA/XXnX8uGBUCCBSPAHW4eOaKSBFAwJ0CWuswDSyl+aY1YZRyqQor/P58a1WW+ZF4+lUwgWOHJRpZk88Wb6tKVWMgGHcImOwzq7FMI2vphmjaQbUo88jpQ3xy+lC/jOjF9kLqrzvyn1EggEDxClCHi3fuiBwBBNwhoLUO08BSml9aE0Ypl8qwohvWW6uyTCMrtn1b2hi9nboc3F54tvh79VE5FoIqfoEF68w5WWF5+6P0jSwzyjF9TCPLJ6cP8UvAX5qrsqi/xZ/vjAABBIpbgDpc3PNH9AggUPwCWuswDSyluaU1YZRyqQ4rvr86cU7WW29IeNWK9LH6/VI++RyrmRUYNUb1mAiueAU+3hKzVmSZZlZN+u8fELO90KzIMo2snh1Kq5FF/S3e/CZyBBBwhwB12B3zyCgQQKB4BbTWYRpYSnNKa8Io5SqasELz37FWZdXPmdVozMETTjr47YVnF83YCLS4BL7cE5MZKyLy1uqobN6V/pwsv1cSjayhfjmhb2lsL6T+FlcuEy0CCLhPgDrsvjllRAggUFwCWuswDSyleaQ1YZRyFV1YkbUfJ7+9MLZ7V9r4/f0GHGxknSPe9h2KbpwErF8gHIlbTaw3V0VkyWeNby8c3ssnp5mzsob4pVW5e1dlUX/15y0RIoCAuwWow+6eX0aHAAL6BbTWYRpYSnNHa8Io5SrasGJ7dkvdm3+X0JtvSHjNR2nH4W3bXsomn2U1s/wDBhfteAlct8CyjVF5a5VpZoWlLpw+VvONhacd3F7Yv7NX96CaEB31twlo3IIAAgjYKEAdthGTRyGAAAJNENBah2lgNWEyC3GL1oQpxNhL9R3177wl9W/+XernzWmUoOy0MxPfXnji+FKlYtx5Fvhyd8xalfXW6ohs2J5+e6EJY9KxiRVZEwb58xxV4R5P/S2cNW9CAAEEUglQh8kLBBBAwFkBrXWYBpazeZH27VoTRimXq8KKfLTS2l5YN+vvYg6AT/cJDB998NsLzxFPMOgqAwajQyAeF2tr4VurIrJwfePbCwd1SzSyzDcYtm9Z3NsLqb868o8oEECgdAWow6U794wcAQR0CGitwzSwdORHgyi0JoxSLleGFdv+1cFvL3xdIp+uSztGX49eViPL/Hi7dHOlBYNyXmDl5zFra6FZmbW/Lp42oDYtPAcbWX4Z0r04txdSf53PNyJAAIHSFqAOl/b8M3oEEHBeQGsdpoHlfG6kjEBrwijlcn1Y9W+9YTWzQgvnpR2rp0WLxIqsU88QszqLDwL5ENi+L55oZK2KyvqvGt9eOK6/L/ENhkP84imiRVnU33xkDs9EAAEEshegDmdvxZUIIIBAPgS01mEaWPmYbRueqTVhbBgaj2iGQHjF0oOrst6QeG1N2icFRh4vZZPOkPJTp4insnUz3sitCKQXeHt1xNpi+N7axrcX9qnyJhtZXdrq72RRf8l6BBBAwFkB6rCz/rwdAQQQ0FqHaWApzU2tCaOUq+TCin75RbKRFd20Ie34ve07Wk2s4MTJEhg2ouScGHBhBFZ/EZPZppm1MiJ7a9NvLywPSLKRNeoYX2GCa8JbqL9NQOMWBBBAwEYB6rCNmDwKAQQQaIKA1jpMA6sJk1mIW7QmTCHGzjuyF4iHw2K2F9ab7YUfLGr0xuCYE61VWcFJk8XbomX2L+FKBLIU2Lk/LrNXJVZlrdna+PbC0cd4ra2Fpw31S3lA16os6m+WE85lCCCAQJ4EqMN5guWxCCCAQJYCWuswDawsJ7DQl2lNmEI78L7sBcLLFkv9nFlSN3tmo99e6K3qLGWnTpHySVPEP3ho9i/gSgRyEHjn44jMXh0V88/GPt3aJRpZ5tsLe3fUceg79TeHieZSBBBAIA8C1OE8oPJIBBBAIAcBrXWYBlYOk1jIS7UmTCENeFfTBGI7t0vd2zMl9PYsCX+0stGHBMeOt5pZZZOmiKesrGkv5C4EGhEwK7HM1kKzxdCs0Er3MYe8JxpZfjGHvzv5of46qc+7EUAAARHqMFmAAAIIOCugtQ7TwHI2L9K+XWvCKOUirDQC5lsLrVVZb88UCYXSOvm6dk80siZOFv+AwXgiYLvA3hrz7YWJRpY5M6uxz8CuXjllkF8mDvZJj/aFX5VF/bV9+nkgAgggkJMAdTgnLi5GAAEEbBfQWodpYNk+1fY8UGvC2DM6nlJogeiWzVL/9kyrmRVZv7bR15edPMlqZpmD3z1+f6FD5X0lIGC+tdCsynr7o8a3F/q8IqcM9svEQT45ZbBPvGaZVgE+1N8CIPMKBBBAoBEB6jDpgQACCDgroLUO08ByNi/Svl1rwijlIqwcBOrffUvq355lNbMa+/h69LK2Fppmlr9P/xzewKUIZCewfltM3lodlTdXhWX7vvTbC83TenXwWk2sSYP90q9zfldlUX+zmz+uQgABBPIlQB3OlyzPRQABBLIT0FqHaWBlN38Fv0prwhQcghfmTSCyYb11TpbZXhjdvKnR95ithWWTzM+UvMXDg0tXYH9d3GpkzfkoLMs2Nr690CiZM7ImHeu3thlWBO13o/7ab8oTEUAAgVwEqMO5aHEtAgggYL+A1jpMA8v+ubbliVoTxpbB8RBdApFI4tD3ObOkfv67jcbmP6av1cQKTpos/l59dI2DaFwhsHJzVOZ+kvj2wm17G1+V1amNN7m9cFgP+w5+p/66IpUYBAIIFLEAdbiIJ4/QEUDAFQJa6zANLKXppTVhlHIRlk0CkU9WJw59nz1TYtu3pX+qx2ttLSw3zawJp9r0dh6DwGGBulBc3l0TlXc/jsi8NdGMNKOO8ckpg3wycbBf2rVs3llZ1N+M3FyAAAII5FWAOpxXXh6OAAIIZBTQWodpYGWcOmcu0Jowzmjw1kILxGsOWE0ssyor9MGiRl/v7zcgcVbWpDPE171HoUPlfSUg8Nn2mLUi692Po2L+c2Of1hUe69sLzfbCMX2btiqL+lsCScUQEUBAtQB1WPX0EBwCCJSAgNY6TANLafJpTRilXISVR4HwiqXWqizzLYaxvXvSvskTCCa/vbDspFPyGBGPLmWBeWsi8q61xTAq9eHGtxge280c/O63Dn7v0jb7VVnU31LOMMaOAAIaBKjDGmaBGBBAoJQFtNZhGlhKs1JrwijlIqwCCMR277KaWKaZFV65vNE3+gceK+WnThFz+Lu3S7cCRMcrSk1g656YzF2TaGSt2tz4FsOgX6ytheZn/MDMq7Kov6WWTYwXAQS0CVCHtc0I8SCAQKkJaK3DNLCUZqLWhFHKRVgFFggtXiD1bydWZcXratO+3VqVNeFUCY6fZP1T/IECR8rrSkFg6UZzVlbi4PfdBxpfldWnkzn43S+nDPZJnypvSh7qbylkDWNEAAHNAtRhzbNDbAggUAoCWuswDSyl2ac1YZRyEZZDAtGtXyZXZUXWftxoFL6u3RPNrAmnSmDoCIci5rVuFqiujcs7nyTOynr/08wHv08Y5E9+i2HQf3iLIfXXzVnC2BBAoBgEqMPFMEvEiAACbhbQWodpYCnNOq0Jo5SLsBQI1M+bYx36bg5/l3jjB20Hho9KrMoaf5r4unRVED0huE3gky1ReXdN4vD3L3Y1no9d25qD3xNbDAd38wr1123ZwHgQQKDYBKjDxTZjxIsAAm4T0FqHaWApzTStCaOUi7AUCUQ3bZC62TMk9N4ciaxf23hkwcQWQ9PIMg0tj9+vaCSE4gaBSDSePCvLNLPije8wlDF9fNK7xRcyvHO1TBg30g0EjAEBBBAoOgH+Hlx0U0bACCDgMgGtdZgGltJE05owSrkIS6lAaNF7Epo3R8zqrNieXY1G6eveU4InJ87KCgwdrnREhFXMAp/vjB38BsOIrN3a+KqsVsGITD6uQiYM9MnoPpkPfi9mF2JHAAEEtAnw92BtM0I8CCBQagJa6zANLKWZqDVhlHIRlnKB2L69BxtZb0towdyM0QaGj06szJpwqng7dcl4PRcgkKvAwnVmi6E5/D0i++saX5Y1sItXxg/yy/gBPjGHwPNBAAEEEMivAH8Pzq8vT0cAAQQyCWitwzSwMs2cQ7/XmjAOcfBaFwlEN6y3VmTVz31bMh387ikr/9q3GJ4m4qV54KJUUDGUndVmVVbMOvx9+cbMB7+f2M8nJw/0iTkAvm2Lwwe/qxgMQSCAAAIuEeDvwS6ZSIaBAAJFK6C1DtPAUppSWhNGKRdhFalAaPFCCc17W+rfmyOxnTsaHYXZYphYlXWa+I8dVqQjJmzNAis/TzSyZq2okb11gUZDrazwWCuyTDNr/EDObtM8r8SGAALFJ8Dfg4tvzogYAQTcJaC1DtPAUppnWhNGKRdhFblAbH918qwsc/h7pk9w5JjEtxiaLYZVnTNdzu8RyEngvYVLZdX2StkS6inz1kQk2vhxWdKrg8dqYplm1pDunJeVEzYXI4AAAikE+HswaYEAAgg4K6C1DtPAcjYv0r5da8Io5SIsFwmYbzGsN6uyzBbDT1Y3OjJPeYUED56VZQ6A97DF0EWZ4NxQvl5/v9gdk/fWRK1G1oefZ+hkiciIXonzsk4e4JOubdny6tws8mYEEChmAf4eXMyzR+wIIOAGAa11mAaW0uzSmjBKuQjLpQKhpe9bK7PMNsPo9q8aHaWvZ+/EeVknT5IAWwxdmhGFGVa6+rv6C9PIiloNrU07G29mBXwi4832woOHv5cFOC+rMLPHWxBAwA0C/D3YDbPIGBBAoJgFtNZhGlhKs0prwijlIiyXC8Rra6V+7uzENkOzxTCWoXkwaoyUjU+cl+XtWOVyHYZnt0A29fe9taaRFbEaWvtqG/8Ww06tvclm1qjerMqye754HgIIuE8gmzrsvlEzIgQQQECPgNY6TANLT44cEYnWhFHKRVglJBDdvMlqZNXNnS2Rj1Y2OnJPixZSNv605HlZJcTEUJshkEv93VsryUbW/LWRjG8d1M2XPPy9TxXNrIxgXIAAAiUpkEsdLkkgBo0AAgjkWUBrHaaBleeJb+rjtSZMU8fDfQjkQyC8fInUW1sM50h025eNvsLXo5cETxwvZeNOkcCoMfkIh2e6RKCp9Xfjjph1VpbZYvjRlsznZY0b4E82s9q2YIuhS9KHYSCAgA0CTa3DNryaRyCAAAIIiIjWOkwDS2l6ak0YpVyEVeoC9fVSN+9t66ws09CSSOMrYfz9BkjwxAkSHDdBAkOOK3U9xn+UgB31d/mmxFlZpqH15Z7Gtxi2rjDfYuizvsnwpAF8iyEJiQACCNhRh1FEAAEEEGi6gNY6TAOr6XOa1zu1JkxeB83DEbBBILpl88Ethm9LZNXyjE/0HzvMWpUVHDde/P0GZryeC9wvYGf9jcTMFsNEI8v8sybUeDOrd8eD52UN9MvgbmwxdH+2MUIEEEglYGcdRhgBBBBAIHcBrXWYBlbuc1mQO7QmTEEGz0sQsEkg/OEyqTerst57R2JbNmd8amDk8YkthieOF3/P3hmv5wJ3CuSr/u6ojsl7a2PWmVnvfxrNiDeyt1mVlViZ1bkNWwwzgnEBAgi4RiBfddg1QAwEAQQQyLOA1jpMAyvPE9/Ux2tNmKaOh/sQcFQgHpP6+XMlvHCe1C+YK7Gd2zOGY87LMlsMy8ZNEG9V54zXc4F7BApRf9dtSzSyzLcYmv/c2Cfol4PbC/1yYj+ftCp3jzUjQQABBFIJFKIOI48AAgggkF5Aax2mgaU0a7UmjFIuwkIga4F4bY2EDjayQgvnSry6uvF7g8HEFsODDS1vm7ZZv4sLi1Og0PV3yWdmi6E5Mysi26sb32JoDnsf288nJ/b3Wc2siiArs4ozy4gaAQQaEyh0HWY2EEAAAQSOFNBah2lgKc1UrQmjlIuwEGiSQGzPbquZFVowV6xmVijU6HO8la0lcHBVlmloecormvRebtIt4FT9rQtL8qwsc2ZWOMMuww6VXquJZf3090mA8991JxbRIYBA1gJO1eGsA+RCBBBAwOUCWuswDSyliac1YZRyERYCzRaIfbXV2l5oNbQWzsv4PG/HKuubDM0WQ3NmlsfLgdsZ0YrkAg3198s9ZothVN5bG5VlGzOfl9WptcdqYo3rn9hm6GFhVpFkG2EigEAqAQ11mJlBAAEESllAax2mgaU0K7UmjFIuwkLAVoHo5xutZpY5Myu0bHHGZ/u69ZDgSQe3GY4em/F6LtAtoK3+frwlJgvWRWTh+qis+bLx87KMbLd2h1dmndCPZVm6s43oEECABhY5gAACCOgT0Pb34UNCNLD05YoVkdaEUcpFWAjkTSCy7pPEmVnz35XIx6syvsfXp7+1KstsMQwMG5Hxei7QJ6C5/q7cHLMaWYvWmcPfM6/M6tneI+MG+K1zs0YfQzNLX7YREQII0MAiBxBAAAF9Alr/PkwDS1+u0MBSOieEhUB41YqDZ2a9K5FP12UECRw7LHn4u7//oIzXc4EOAa3/wj5ax2wtXLQ+ajW0NmzPvDKrT5U3eQD8iF40s3RkG1EggAANLHIAAQQQ0Ceg9e/DNLD05QoNLKVzQlgIfF0gvPR9qZ+fOPw9+sXnGXECI463mlllJ00QX89jMl7PBc4JaP0XdmMiH2yIyoK1iW2Gm3c1/k2G5jn9uxzeZji0B80s57KNNyOAAA0scgABBBDQJ6D178M0sPTlCg0spXNCWAikFIjHE1sMrTOz5kp0+1cZoYJjT5bgmHESPGEczayMWoW/QOu/sLOVOLQqa+G6qJjD4DN9BnX1Jg5/7+8T85/5IIAAAk4LFHsddtqP9yOAAALNFdBah2lgNXdm83S/1oTJ03B5LAKuEIjX11mrskwjyzS04tX7Mo4rMGqMlJ1wkgTHnCS+vv0zXs8F+RdwS/2NxSVx+Pu6xDbD7fsyr8wyq7HMtxiaH7NKiw8CCCDghIBb6rATdrwTAQQQsENAax2mgWXH7ObhGVoTJg9D5ZEIuFIgvm+v1cQyWwxDpplVX59xnObQ98CYk6yVWYFBQzJezwX5EXBj/Q1FxGpiWT9rI7LrQOZmljkny6zKMgfAm/Oz+CCAAAKFEnBjHS6UHe9BAAEE7BDQWodpYNkxu3l4htaEycNQeSQCrheIfrXN2mZ4aGVWNgP2Dx6a2GY4ZhzfZpgNmI3XuL3+1oTi1qqsQ1sN99ZkbmaZbzA0jSzzjYbmmw35IIAAAvkUcHsdzqcdz0YAAQTsENBah2lg2TG7eXiG1oTJw1B5JAIlJWAOfA8tXpD4eX+BSCSccfz+fgOtVVlWM2vkmIzXc0HzBEqp/lbXiSz82jbDmsspkQAAIABJREFUA/WZm1kn9PPJ2L4+GdPXJ706sDKrednG3QggkEqglOowGYAAAghoFNBah2lgacwWEdGaMEq5CAuBohSIbd9mNbHq358v4cXzJV5bm3Ec/t59ktsMTUOLj/0CpVp/9xyIJ7cZmrOz6jP3VmXUMT4Z0yfRzOrfmWaW/dnIExEoTYFSrcOlOduMGgEENAporcM0sDRmCw0spbNCWAjkTyC2e5eErVVZ863VWbF9ezO+zNe9Z3KboVmhJf5Axnu4ILOA1n9hZ47cvit2VJtm1uED4CPRzM8+trvXamad0M8vQ7vTzMosxhUIIJBOgDpMbiCAAALOCmitwzSwnM2LtG/XmjBKuQgLAVcJxKurJbQ40ciymlk7d2Qcn7eqs7XN0HyjoTkI3lNRkfEeLkgtQP090mXb3sTKLLMqa9G6qGTeZCjSr3OimWV+RvfxkWoIIIBATgLU4Zy4uBgBBBCwXUBrHaaBZftU2/NArQljz+h4CgIIZCsQr6tNnpdlVmhFt32Z8VZvu/YSMAfAn3CStULL27pNxnu44LAA9Td9NnyxOyaLPzU/EVn8WVTMtxtm+nRv57FWZR3aahign5WJjN8jUPIC1OGSTwEAEEDAYQGtdZgGlsOJke71WhNGKRdhIVASAvFIxGpmHdpqaA6Ez/TxVFZKcEyikWU1szp0zHRLyf+e+ptdCphthks+i1qNrMWfRmVfbea1WVWVHuu8rOMPbjVsVZbdu7gKAQRKS4A6XFrzzWgRQECfgNY6TANLX65YEWlNGKVchIVASQokv83QrMza8GlGA095RaKRdcI4a4WWr3PXjPeU4gXU39xnfX9d3GpkLfkssTrrq32Zm1mtKxLNrENbDTtUenJ/MXcggIArBajDrpxWBoUAAkUkoLUO08BSmkRaE0YpF2EhUPIC4RUfWN9oaA6Bj6z7JKOHx++3mlnWVsPjTxRfz94Z7ymVC6i/zZvpSEysFVmmkbVkQ0w27YhlfGCZX2TMoW2GfXzSrR3NrIxoXICAiwWowy6eXIaGAAJFIaC1DtPAUpo+WhNGKRdhIYDA1wTCqz9MbjMMf7QyK5vAsBESGHWCBEaOkeCI0Vnd49aLqL/2zuzyjYlthmZ11idfZvF1hiLJ87JO6OuXY6poZtk7IzwNAf0C1GH9c0SECCDgbgGtdZgGltK805owSrkICwEE0ghE1nyc/EbD8IqlWTn5uveUoGlmjRpjNbS8bdpmdZ9bLqL+5m8mP/nSbDFMrM5a8XnmlVkmkuN6+g5uNfTK4G6cAJ+/2eHJCOgRoA7rmQsiQQCB0hTQWodpYCnNR60Jo5SLsBBAIAuByGfrrG2G1iHwHyzK4g4RT4sWEhh5ggQPNrP8ffpldV8xX0T9LczsbdxxsJl18BD4WOZjs2RgF6/1jYbH9/HKiF40swozU7wFgcILUIcLb84bEUAAga8LaK3DNLCU5qnWhFHKRVgIIJCjQOTzjclGltXMqq/P6gn+wUMlOHpssqElHvdt76L+ZpUKtl60bW/iEHhrddZnEanJIh17d/Qe3GrolVHH+CVAP8vWOeFhCDgpQB12Up93I4AAAnq/VI4GltLs5F/cSieGsBBwoUBs105rRVZ46fvWP2Pbv8pqlL4uXa3VWWaroVmh5W3fMav7tF9E/XV2hvbUxGVJspkVlV37My/N6tDKIyN6+2REL6+M6u2X7u3d11h1dlZ4OwKFFaAOF9abtyGAAAJHC2itwzSwlOaq1oRRykVYCCBgl0AkckQzK7J+bXZPDgYleKiZNfoE8fcbmN19Cq+i/uqZlPqwaWbFkquzvtid3blZw3p4ZeQxfquhNbKXT7xePWMiEgQQyCxAHc5sxBUIIIBAPgW01mEaWPmc9WY8W2vCNGNI3IoAAkUoEPl41eGG1tLFWY/AP3BwsqFlVmh5/IGs73X6Quqv0zOQ/v1mZZa1OuuzqKzfll0zq6q1R0aZ1VkHV2h1bUs3S+8MExkCCQHqMJmAAAIIOCugtQ7TwHI2L9K+XWvCKOUiLAQQKIBAdMvmw82sJYskvr86q7d6O1YdPgh+1BjxdeqS1X1OXUT9dUo+t/eu2myaWTFZtjEqyzdFs77ZNLJGmpVZx/hleE+aWVnDcSECBRSgDhcQm1chgAACKQS01mEaWErTVWvCKOUiLAQQKLCAaV59/dys6Bebs4rA4/NJYNQJEhiZODfLP2hIVvcV8iLqbyG17XnXl3viViNr6Yao9c+dWZybZd7cta1HRpqG1sEVWlWVnJ1lz4zwFASaJ0Adbp4fdyOAAALNFdBah2lgNXdm83S/1oTJ03B5LAIIFLlAeNmSZEMr/NHKrEfj79v/iIaWp7wi63vzdSH1N1+yhXluJCqy1FqVFZNlGyLy0Zbsthr6vHK4mdXLK0N78LWGhZkx3oJAQwHqMFmBAAIIOCugtQ7TwHI2L9K+XWvCKOUiLAQQUCQQ+XTdEVsNJRLOKjpP23ZSZlZnDR8t/hGjxN+rT1b32X0R9dduUWeft3FHYpuh1dTaGJN9tZm/1dBE3LODN/GthgcPg2/XktVZzs4kby8lAepwKc02Y0UAAY0CWuswDSyN2cLhlUpnhbAQQCBXgdiO7Uc0s2K7dmT9CP/goRIccbwEho+SwIjRUqjVWVr/hZ01HBemFaipj39tdVZU1n+V3eqsMr9Yh8Af2m44qCtnZ5FmCORTgDqcT12ejQACCGQW0FqHaWBlnjtHrtCaMI5g8FIEEHCFQLy+XsJL3080tD54XyIb1mc9Lm+bdhIYYRpZx1vNLP8x/bK+N9cLqb+5ihXv9Wu3Hrk6qy6c3eqsPlXe5LcamhValeXFa0DkCGgUoA5rnBViQgCBUhLQWodpYCnNQq0Jo5SLsBBAoAgFIqs/lHrTzFr6voSXf5DTCPwDB1tbDa0VWmZ1VouWOd3f2MXUX9soi+pBew7EZZk5N2tj4iD4z3dmtzqrRZnH+lbDQyu0+ndmdVZRTTzBqhSgDqucFoJCAIESEtBah2lgKU1CrQmjlIuwEECgyAWimzdJePkSCa1YKpEPl0n0q61Zj8hb2dpqYlmrs8z5Wf0GZH1vqgupv83ic83NqzabZlbEOgzenJ8Vy66fJX07eWV4T68M7+Wzfjg7yzUpwUAKKEAdLiA2r0IAAQRSCGitwzSwlKar1oRRykVYCCDgJoF4XMIrlkp45bLEPz9cKvFQKOsR+vsNtBpaifOzRounsjLre82F1N+cuEri4q/2xo5YnbVtb3ZbDYN+keE9TSMr0dA6riffbFgSCcMgmy1AHW42IQ9AAAEEmiWgtQ7TwGrWtObvZq0Jk78R82QEEEAgtUBs965kI8s0syLr12ZN5W3ZSvxmdZa13XC0+AcMzngv9TcjUUlfYFpXyzYkthma1Vkffh7N2qNLG09yZZZZpdW9PdsNs8bjwpISoA6X1HQzWAQQUCigtQ7TwFKYLCYkrQmjlIuwEECghASin62zthomVmctk5y+2bBP/8R2w+GjrBVanjZtG8hRf0somWwY6he747I02dCKyq792a3OMq8e0t1rrco6tN2wRdCGgHgEAi4QoA67YBIZAgIIFLWA1jrsygbWgQMH5OWXX5YnnnhC5s2bJ9XV1TJq1CiZNm2aXHPNNVJVVdUgmVasWCFTp06VtWvT/3/2586dK+PHjz/i3vr6epk+fbo88sgj1rsCgYBMnjxZbrzxRpk0aZJ4vU37/65qTZii/lNI8Agg4DqBeCRsnZl1uKG1VLI+rKi8wlqVdWi7oX/QEMuH+uu6NCnYgMLRuHz4eUxWbIom/xnLsp9VWeE5YrvhwC5N+/tDwQbLixDIowB1OI+4PBoBBBDIQkBrHXZdA2vbtm1y8803y5///GeprKyUkSNHSllZmdWY2rhxo4wYMUJ++9vfykknnXTEtL3yyity4YUXNjqVRzewTPPqnnvukV/84hfJd4XDYVmwYIH13++66y654YYbxO/3Z5EiR16iNWFyHgg3IIAAAgUUiG3/SkJmm+GHS62mVnTjZ1m/3d+7j7XV8PPKtlLfb5CMnHRq1vdyIQKpBLbvi8mHmw83tDZsz/IkeBHp3fHwQfBmu2HHSg/ICJSMAH8PLpmpZqAIIKBUQGsddlUDKxKJyO233241jr773e/KL3/5y+RqK7Mq695775U77rhDLrjgAnn44YelU6dOyXS5//775Uc/+pG1csv8PpvPs88+K9ddd51MnDhRfv3rX0vv3r0lHo/L4sWLrSba1q1b5amnnmqwaiubZ2tNmGxi5xoEEEBAi0Bk7cdHHAgf27snq9Bifr+UjxwjgWEjJDB0hPiPGyEefyCre7kIgXQCa7eaM7NMQyti/XNPTXbLs3xec3aWV47rcaip5RXzv/FBwK0C/D3YrTPLuBBAoFgEtNZhVzWwzAqryy67TKLRqDzzzDPSp0+fI/Jj3759VmPp8ccflxkzZsgZZ5xh/b6urk5uvfVWmTlzprzwwgsyfPjwjHm1e/duazuiWW310ksvydixY4+4xzzfbEm8+uqrrVVaZhVYLh+tCZPLGLgWAQQQ0CQQr6u1zsw6dHaW+ZbDbD/etu2sZpZ/yPBEU2vIcdneynUIpBSoD0tiq+HmmCzfFJWVORwGb1ZjmVVZh87OMqu1+CDgJgH+Huym2WQsCCBQjAJa67CrGlgG+ZZbbpGhQ4fKfffdJxUVFQ1y5c4777S2/D355JNy+eWXW783zagrr7xSzCots2KqW7duGXPMvOv888+XKVOmWKuvzJbBr3+2b99uNdNqamrk6aeftlZn5fLRmjC5jIFrEUAAAc0C0a1bDp6f9YH1z8jmTVmH6+3cxVqZZZpZweGjxHdMv//f3rkAx1Xd9/+3u3rYkiXLkiW/8BMbOyYBU1MS/nRgWkimlNC0CeGVtISQ8GigadKGpqQJbTNAhkyThkcChMykDVCghdCUTDuU/BPyDxPaEsAmPIzftiTLliVZT1uP3f3P79y9q5Us2Xfv3t09d+/nzuysHvece87n/PTT3e/9/X7Hc1tOhMBMBLr600bQcutntfd6TzfUelmOmBU3dbS0nhYHBMJMgPvgMK8eY4cABCqBgK1+uKIErJMZikZmffnLX5a77rprioD19ttvmwLv733ve+XP/uzP5Fvf+pY89dRTpjuti/XZz37WRGXFYpM3hE888YRceeWVJmVRX7m/03ZHjx41YtqDDz4oMxV/P9lYbTWYk42b30MAAhAIK4Hxt34tE79+Tbr/38+kdtd2iR876nkqiRWrpMaN0PqN35RE22LPbTkRAjMReLszJVv3TwpaQ8e8pRvqToZuZNZ7lsdl47IEgCEQOgLcB4duyRgwBCBQYQRs9cORErB2794tV111lWgqoRZ510gtPX7+85+bHQN1p0KNmKqrqzO1szQlcdu2bSa6SmtkXXPNNdmC7G7NLI30UqFqpmOmaC+vdm2rwXgdP+dBAAIQCCsB9b8qXp1eHZPx17fIxBtbZOz1LSJp7xExVes2SPXpZ0jNps1SfdZvSqx+XlhxMG4LCAyPOtFZ7g6Hb3V6t0VNN3zXsrhsXJqQjcvi8u7lCFoWLClDOAkB7oMxEQhAAALlJWCrH46MgKXpgbfeeqt8+9vflttuu80Uc3d3B9QoKd0tUNP8NB3w4osvlng8LloU/umnnzbtxsbGTNTW7/zO7xhL8iJOeTlnNrO01WDK+2fE1SEAAQgUn8BM/jd1uFu0Ztb4r7eY18SObd4HEos56YbvOdOIWTW/MbVmoveOOBMCDoGOXhW0JmRrZofDriPeorO0bXO9ClqOmKXC1pkrELSwK/sIcB9s35owIghAIFoEbPXDkRCwVLzSnQn1pSmBKlgtWrTIWGAqlTLRVVr0XXch1Ait3HRA3VXw4YcfNrsNfuITn5D77rtP6uvrEbCi9ffLbCEAgQgR8PIPO9m+b3J3wze2SrJjv2dCsTlznULwZ/6GEbOq1m/03JYTITATgV9nhKzXMymHx8a9c2qqmxS0VNTatBJByzs9ziwWAS9+uFjXpl8IQAACEBCx1Q9XvIDV29tr6l5p5NUll1xiIqzyLaiuaYRXXHGFidh6/PHHZe3atSUTsPjjgQAEIAAB+wnUdO6XObvekZrdO6V2zw5JDA16HnSyfp6MrVknR09dL6NrN8h4q/OAhQMCfggMjyVkd1+d7O6bK3uPzJV9/cdvaHOifudWJ2Vl0zFZ3jgia5qPyqnNI36GQRsIQAACEIAABCqAwObNm62aRUULWFrDSutT/fCHP5SPfvSjJtJq2bJleS9AT0+P2bGwq6tLtHj7+vXrTRSXph0+8MADcsMNN8zYp5tCqKKXCmD5HK7imU8bzoUABCAAATsIqIg1Z8c2qd27S2p375DY+JjngSWbmuXY2vWOoLXuXZJsaPTclhMhMJ1A79FqI2TtPaKi1hw5MDgnL0i1CUfQWtl0VNY0jyBo5UWPkyEAAQhAAALhJoCAVaL1++Uvfyk33XSTbNmyRW655Ra54447TDH2mQ5NIxwcHDS/19pX04/u7m65+uqrRd9dAYtdCEu0kFwGAhCAQIkJBB4ynUzK+Gsvy9gr/yPjr78m42++nteMEqvWmFTD6vecJdXv2STxpgV5tedkCOQSaO9NiaYcvtGelDfaU7L3sPeC8NrPnGoxOxu++5S4nLkyQcoh5lUUAoH74aKMkk4hAAEIVC4BW/1wxUVgac2qn/70p/LJT35SNH1QhSutX1VbWzujdWmUlopTKmA9+eSTsmHDhuPO27p1q1x22WVy6qmnyg9+8ANZuHChyQm99NJL5aKLLjJpidPFsc7OThO1pcXfH3vssbzTFm01mMr9E2VmEIAABBwCxfa/6eEhGX/1ZRl79X9lfMsrMrFnZ17oE8tXGSGr5gwVtM6S+KLFebXnZAjkEtjX4+xw6ApaHX35CVo1VWKKwp+5HEELywqOQLH9cHAjpScIQAAClUnAVj9ccQLWCy+8INdcc40RpO6991658sorZ4yqcs1MC7zffPPN8v3vf18eeugh+dSnPjWliLvuRPi1r33N1NHS1+233y6JREL6+vrkuuuuk5deekmeeeYZOeecqbtKPffcc0b0uvbaa+Xuu++eVUCbzdxtNZjK/PNkVhCAAAQmCZTa/yZ7uo2gpVFa+p48eCCv5Ui0LTaClvM6SxIrV+fVnpMhkEtg96GUvLo3KW90OFFa3QPedzjUfqriIqcvR9DCqgojUGo/XNhoaQ0BCECg8gjY6ocrSsDSFD+tR/X888+b2lTTdxSczaxcsam5udlEU1188cVG9BodHTWi1pe+9CXZuHGjib5at25dthutbaXRXeeff77cc889smbNGtEIsJdfftmkLe7bt88Ufdff53vYajD5zoPzIQABCISNQLn9b7Kz3Uk3zERppQf680IYb5yfFbNU1GKXw7zwcfI0AjsPOoLW6/sdQatvOD9BKx4Tec+KhGxakZD3LI+bV1UiBmcInJBAuf0wywMBCEAg6gRs9cMVJWA9+uij8vGPf9yTrT3yyCMmxU8PjbJSweu2224zkVtnnXWWtLS0yPbt20VTDM8880z5zne+I+eee+6UvjV668477zQvTSHctGmTjI+Pm6gs/V5/roXedffCfA9bDSbfeXA+BCAAgbARsM3/TuzcLuNbfiVjW18xKYfpwYG8kMZqarL1s6oyUVqxGeo95tUpJ0eWwLYDKXltb1K2ZKK0ho7lJ2gpuI3LVMhKyBkrEnLG8rjU1SJoRdagZpm4bX6Y9YEABCAQNQK2+uGKEbC01tQXv/hFs9OglyNXwNLzNXJKa11p2qFGcKlwpULW5ZdfblIFW1tbZ+xWo7SeffZZefjhh+XFF1+U6upqufDCC00B+QsuuOCE6YsnGqetBuOFLedAAAIQCDMB2/1vcs9OGdvyioxnBK3Ukb68cVedfkY27bDmjN+Q2Ny6vPugAQSUwJsdSdmyLyWv7UnK6+0pGR3PX9Bau8iJzFJBS4WtBfUIWlG3Ltv9cNTXh/lDAAKVT8BWP1wxAlalmZCtBlNpnJkPBCAAgekEwuZ/J/btlvEtrxpBa2Lrq6I1tfI9qk49bUraYby5Jd8uOB8ChoDucKgRWq/tmTDCVip/PUuWt+QKWnFZPP/4HaLBXdkEwuaHK3s1mB0EIBBFArb6YQQsS63RVoOxFBfDggAEIBAYgbD732THfpNqqIKWRmqlug/mzSaxbHk27VDraCWWnpJ3HzSAgBLYsk/TDVPy+n5np8PRify5tDXGpqQcrliIoJU/xXC1CLsfDhdtRgsBCEDgeAK2+mEELEut1VaDsRQXw4IABCAQGIFK87/JAx2OoPX6q+Y92dWZN6t4S+uUnQ6r1qzNuw8aQEAJbO9yxayU/Lo9KYcH8w/RaqpTQWsy5XDdYgStSrOuSvPDlbY+zAcCEKh8Arb6YQQsS23PVoOxFBfDggAEIBAYgUr3v6lDXVNqaOmuh/kesbp6qdY6WqefIaae1sYzJFZbm283nA8B6epPy6/3J42YpemHuw+l8qYytyZX0IrLu09J5N0HDewiUOl+2C7ajAYCEIDA8QRs9cMIWJZaq60GYykuhgUBCEAgMAJR87+pnsOTKYdbX5Hkvj2+WFatXT8pam18jyQWL/XVD42iTWBkVOT1/RNGzHqjXaO0UpLMs5CWbrJpdjk0LydSqwpNK1SGFTU/HKrFYbAQgEAkCNjqhxGwLDU/Ww3GUlwMCwIQgEBgBKLuf1N9vdn6WROvvyoTu3f6YhtvXjg1Sutd7/bVD40goDsdumKWRmodGc4/7fBdSydTDlXQqidg0GrDiroftnpxGBwEIBAJArb6YQQsS83PVoOxFBfDggAEIBAYAfzvVJTpgX4Z2/pKNkprYud2f6zjcZNqaNION77HvMebFvjri1aRJtDe60RmaeqhClv7evJPO1y5MC4qar1rWUI2LovLmjbqaNlkVPhhm1aDsUAAAlEkYKsfRsCy1BptNRhLcTEsCEAAAoERwP+eGGV6ZFjG39hqXhP6/uZWSY+O+uKvuxvm1tKqWk1xeF8gI96ofySdSTlMmt0O3+zIX9CqrZKsmLVhaVw2LkvIgvpYxMmWb/r44fKx58oQgAAElICtfhgBy1L7tNVgLMXFsCAAAQgERgD/mz/KiR3bJkWtN1/3tdOhXjVWV2eitNwILRW3YnPm5j8gWkSagJbMeiNTFF4FLY3SGjqWf9rhkqa4bFgaM2KWRmppxBZHaQjgh0vDmatAAAIQmI2ArX4YActSm7XVYCzFxbAgAAEIBEYA/1s4ylTv4alRWm/92nenVaeuy6YemrTDJct890XD6BLY052TdtiRks6+/KO0lN67ljnRWU76YVwWz0fUKoZV4YeLQZU+IQABCHgnYKsfRsDyvoYlPdNWgykpBC4GAQhAoAwE8L9FgJ5KmVRDk3b45uvmPXWkz9eF4s0tToRWpp6WilocEMiXQN9w2kRpaXTWG5ki8fn2oec3z4uJm3K4calGbMWltprUQz8sc9vghwslSHsIQAAChRGw1Q8jYBW2rkVrbavBFG3CdAwBCEDAEgL439IsRLKzfUqU1sTuHb4vXLXhdKnOvPTrxCkrfPdFw+gS0NpZuaJW71D+aYdK79Q2pzj8uzLphysWEqWVr1Xhh/MlxvkQgAAEgiVgqx9GwAp2nQPrzVaDCWyCdAQBCEDAUgL43/IsTHpkxERpuRFaGqWVPnbU12Bi8xqMoOUKW/rOjoe+UEa60YEjKmhNilo7D/lLO6yvjWVTDt30w4a5RGmdyLjww5H+02PyEICABQRs9cMIWBYYx0xDsNVgLMXFsCAAAQgERgD/GxjKgjua2Lk9m3po0g4PdPjuM7F4aY6gtVGqN7xbpKrKd380jB6B0XHJphs6kVpJGRnzx+GUZqc4vKYcaj2t05Yk/HVUoa3wwxW6sEwLAhAIDQFb/TAClqUmZKvBWIqLYUEAAhAIjAD+NzCUgXeU6u1xIrQy9bRU1CrkqFq7PiNqOYJWYtWaQrqjbQQJ7D40WUNLUxDbe/1FacVjIqcticv6JQlZr+9LE7JqYXSjtPDDEfxjYsoQgIBVBGz1wwhYVpnJ5GBsNRhLcTEsCEAAAoERwP8GhrIkHU2885ZMbHtLxt95U8zXO7f7vm5szlyp2rDRiFo1G95t3uMLW333R8PoETgyosXhM2mHmeLwaX+ltKS2yhG1NixNyGmLHVFr2YJoiFr44ej97TBjCEDALgK2+mEELLvsJDsaWw3GUlwMCwIQgEBgBPC/gaEsT0cTE0bIGt/2poxve0sm3nlTkvv2+B6LCli5gpYKXCp0cUDAK4E3O5LyZkdm18OOpPQM+lS0RGTeHJmM0lqSMAJXW2PliVr4Ya/WxXkQgAAEikPAVj+MgFWc9S64V1sNpuCJ0QEEIAABywngfy1fIB/D02LwjqilgpbzSnbs99GT00RTDTXlsDoTraWpiBwQ8Eqgqz8jZrUn5a2OlGw/mBK/UVp6zeZ5MSdCK5N6uH5xXJrqwy1q4Ye9WhPnQQACECgOAVv9MAJWcda74F5tNZiCJ0YHEIAABCwngP+1fIECGl56aNARtTIpiEbUOnjAX+9VVUbQMumH6zZI9dr1kli52l9ftIokgR0HU/LOgaRs70rJ9q60vNOVlKS/clqG36L5Whg+JhsyUVqahlhXEx60+OHwrBUjhQAEKpOArX4YActSe7PVYCzFxbAgAAEIBEYA/xsYytB1lDrSm6mnlYnU2vaWpHoP+5pHrLpGqtaeJom1p4lGaKmoZSK1Euw25wtoBBvtOqRilvNSQUvfxyb8gzilWaO0YiYF0a2tVW2pOeKH/a8zLSEAAQgEQcBWP4yAFcTqFqEPWw2mCFOlSwhAAAJWEcD/WrUcZR9M6nC3qaOVm36Y6j/ie1xVq9caISvdhCr9AAAgAElEQVSxdl1W2IrVz/PdHw2jRWDv4YygdcBJPVRR6+iY/5paq1szReJzorVsIIoftmEVGAMEIBBlArb6YQQsS63SVoOxFBfDggAEIBAYAfxvYCgrtqNU1wEn9dAIW2+aqK30yLDv+SaWLDNiliNsnSbVa0+TeAu7H/oGGrGG+3sykVoZQUtTEYdH/UNYuzgu6xYl5NRFMVm7KC7rFsdlTnVpa2rhh/2vHy0hAAEIBEHAVj+MgBXE6hahD1sNpghTpUsIQAACVhHA/1q1HKEZTLJ9n0y887aMb39Lktu3GYGrEFErvqA5K2o54tZpkli2PDQ8GGh5CXT2paekHmqk1sBR/5Famn6oQpYKWipsqcBVzELx+OHy2g9XhwAEIGCrH0bAstQ2bTUYS3ExLAhAAAKBEcD/BoYy8h3pTocT29/OClsT27eJFo/3e8Tmzp0iapli8aeu89sd7SJG4GC/Uxw+W1frQEqOjPgXtRY2uBFaiaywtaQpHghV/HAgGOkEAhCAgG8CtvphBCzfS1rchrYaTHFnTe8QgAAEyk8A/1v+NajkESQ720WFrIntugPi25Lc/rakBgf8TzkWy4ha04rF19b675OWkSHQPehEaplC8QeSorshHh70L2rNmyOydlEiG621dnFCVi3MP/0QPxwZE2SiEICApQRs9cMIWBiMpQQYFgQgAIHyELD1H3Z5aHDVUhBIdnXKhNbUyhG20gP9BV06sXylVJ16mlSduk4Sa9ZK9ZrTJN7aVlCfNI4GgSPDadl+MCk7D6aNoKXiVntvyvfkq+IiWlfLqaflRGvp9/rz2Q78sG/cNIQABCAQCAFb/TACViDLG3wnthpM8DOlRwhAAAJ2EcD/2rUeUR1N6uABGd+uEVpOPS2N1kr39xWEI944PyNorZOqNeuyX8fiwaR9FTQ4GltN4Ni4E6mlgpYKWypw7ejyL2rpZDUySyO03ELxGrmlEVx64IetNgcGBwEIRICArX4YActS47PVYCzFxbAgAAEIBEYA/xsYSjoKmECq+6ARsky01o5t5j3V11vwVapWnZqN1DJRW2vWSby5peB+6aDyCaiINT1aS8Uuv4fW0NIi8XXJLlnWOCof+D+nSVtj/imIfq9POwhAAAIQsPtBAgKWpRbKByhLF4ZhQQACFU8A/1vxS1xRE0x2H5Lkjrez9bRU4Er1Hi54jrGmBVKdSUFUQSuhEVtr1hbcLx1UPgFNN5weraVpiX6P+tqYrGmLy+rWuKxqnfx63hyELb9MaQcBCEDgZARsvR9GwDrZypXp97YaTJlwcFkIQAACJSOA/y0Zai5UJAKpnm6Z2PGOTOzU13ZJ7t4hE/v2FH41LRhvxKy1WXErsXqtxJsWFN43PVQ0AS0M79TTcgrFaxrigSOFpSC2NsZkTWtcVrfFswKXfo2sVdGmxOQgAIESEbD1fhgBq0QGkO9lbDWYfOfB+RCAAATCRgD/G7YVY7yeCIyPyfjO7ZOCVkbcSo8Me2p+opPiLa05xeK1ttZpkli5uuB+6aCyCQwdE9lxMJmN1trRlZQ9h/1Harm03EgtfTeRW21xWTyfOm+VbU3MDgIQCJqArffDCFhBr3RA/dlqMAFNj24gAAEIWEsA/2vt0jCwIhBIdR2QiV3vGHEruWuHTOzaLsmO/YVfKZEwolbVmpydEFedKrH5TYX3TQ8VS2AiJaY4/P/93z3SOVAjg9Iiuw+lZHi0sCnX1cSMkJUraq1eGJOGucRrFUaW1hCAQKUSsPV+GAHLUouz1WAsxcWwIAABCARGAP8bGEo6CimB9LGjjpi1c7uM78qkIe7aIfrzQo/4gmZJrFojWjhe36sz77H6eYV2TfsKIjDdDx/qT8mu7pTs6U7L7u6U7DqUMu/pAgO2FjbEJkWtnHTEOLpWBVkTU4EABPwQsPV+GAHLz2qWoI2tBlOCqXMJCEAAAmUlgP8tK34ubjEBjcwyEVq7djjpiLveEY3gCuKIt7ZlRS2zK2JG5JLa2iC6p4+QEfDqh1XE0gitXFHrYH+BqpaIrFw4WVfLLRyvOyRyQAACEIgKAa9+uNQ8ELBKTdzj9Ww1GI/D5zQIQAACoSWA/w3t0jHwMhDQGloaqaUF402xeI3a2rldZHwskNEkliybMWJLEolA+qcTOwkU4odHxuQ4UUtFrsFjhQlbtdUiqxbGjbi1oiUuK1v1PSanNCNs2WlFjAoCECiEQCF+uJDrnqwtAtbJCJXp97YaTJlwcFkIQAACJSOA/y0Zai5UwQR010NX0DLi1t7dkuzqDGzGieUrj4vYonB8YHjL3lEx/HD3YNoIW076YdKkI2paYqqwzRClKi4ZMcsRt1YujGXeEbbKbkgMAAIQ8E2gGH7Y92ByGiJgBUGxCH3YajBFmCpdQgACELCKAP7XquVgMBVEID06KhN7d0tq327znnTf2/cFM8tYbIqo5dTaWiOJZcuD6Z9eSkaglH5472EnDVHFLPe960hh0VouqBUL4yZqSyO1jLjVGpeVLXGpIoCwZLbEhSAAAX8ESumH8xkhAlY+tEp4rq0GU0IEXAoCEIBAWQjgf8uCnYtGmEA6mTRilonS2rdHJvbuyghce6Tg8BgRiVXXTElDNMLWilWi6YkcdhIotx8+OuYUi9+tReMz4taeQynpPxqMsLVsQVxW5ERqOZFbcZlTbed6MCoIQCB6BMrth2cjjoBlqS3aajCW4mJYEIAABAIjgP8NDCUdQaBgAipoOaKWRm3tygpcMj5ecN+xqmpJqJC1fIUklq9yRC1NTVyxSqR2TsH904F/Arb64b7htOw5rKJWUvbqeyYVcXg0GGGrrTGWidLSiK2EU29rYUwa5rAton9roiUEIOCHgK1+GAHLz2qWoI2tBlOCqXMJCEAAAmUlgP8tK34uDgFPBFIHOqaJWk5KYnpkxFP7k50Ub12UFbRU5Kpavkriy1dKYmHryZry+wAIhM0Pa30tjdDao+mI3SnZ050yAtex8WCErZZ5MScNsTUjarXEZHlzXFoaELYCMDe6gAAEZiBgqx9GwLLUXG01GEtxMSwIQAACgRHA/waGko4gUHICqe6DTvqhidiaTElMDw4EMpZYXV02Wit+yoqMyOVEb0mcot2BQBaRSvHDB46omOWkI6q45YpcyQILx7uc59aI2QXReTmi1iktztf1tYhbQdkj/UAgigRs9cMIWJZao60GYykuhgUBCEAgMAL438BQ0hEErCGQ6u3Jph86aYmOwKU/D+rQYvGagphNR1yx0kRuxRrnB3WJyPRT6X54f29OGuKhpElL1GLyQR4L6mOTwpYRtRxhS98TaK1BoqYvCFQkAVv9MAKWpeZmq8FYiothQQACEAiMAP43MJR0BAHrCaQHB42YNZ7ZFdEtIp862BXY2GPzm4yQlcgIWpqKWKVCF7sjzso4in5Ykw1nSkNs7w1W2FLoS5o0UisTsZUjbC2aT9RWYH/4dASBkBOw1Q8jYFlqWLYajKW4GBYEIACBwAjgfwNDSUcQCC2B9OgxSe6djNQyuyRqMfn9e4ObUyLhCFunrJDEslMksXS5xJedIlXLVki8tS2464SwJ/zw5KKNJ9OTaYiZ2lr7epLS2RdMfa1c86hOxHKELTeCyxG75s9F3ArhnxJDhoBvArb6YQQs30ta3Ia2GkxxZ03vEIAABMpPAP9b/jVgBBCwlUA6lTIRWypuubsiuumIkkwGNuxYTY0RtFTYimfeVdgy37ctDuw6tnaEHz75yqTTIvt7U6IRWh29afOuqYntPSnpGQpe3GqY60ZsZYStTK0tTUmsrTr5eDkDAhAIFwFb/TAClqV2ZKvBWIqLYUEAAhAIjAD+NzCUdASBSBFIduzPilvje3eZiC19pY8GszOiCzNWVW0itVyBKytsqdC1eElFMMcPF7aMx8bFEbR6UtLR54hbKmy196Vl8Gjw4lZrg4paGr01tdaWilscEIBAOAnY6ocRsCy1J1sNxlJcDAsCEIBAYATwv4GhpCMIQEBEkoe6HDEruzOik46YGugPnk8iMUXYyhW6EkuWBX+9IvWIHy4SWBHpP+pEaZnIrT4xIpfzdVpGx4MVtzTpcCZhS3dLbGkgJbF4q0zPECicgK1+GAGr8LUtSg+2GkxRJkunEIAABCwigP+1aDEYCgQqmED6SJ9opFaqo12SnfslmXmfaN8vMnos+JnH4iYFsWqZ1tpaLomlp5hC8u578Bf03yN+2D+7Qlp2D6RnSEt0UhSDPubWqLg1GbGlopYTwRWT+lrEraB50x8E8iVgqx9GwMp3JUt0vq0GU6LpcxkIQAACZSOA/y0bei4MAQhkCKR6urOClitsJdv3G6ErffRoUTgZMStH0IovXZaJ5lousXhpU8Hww0VZ4oI6bXfrbE1LS+weDF7cWlDvFpCPyfJpaYmJ0ppiQcxoDIEwE7DVDyNgWWpVthqMpbgYFgQgAIHACOB/A0NJRxCAQBEIpHp7shFbqc52mWjfJ8nOdtEaXOmR4SJcUSSxeOkUccvdNVHfpao68GvihwNHWrQORydEOvvcQvLO7oiajqg/OzQQvLi1pMnZFdFEbJmXI3Ytmk/UVtEWmY4jScBWP4yAZak52mowluJiWBCAAAQCI4D/DQwlHUEAAiUmkDrSJyktJj9N2NLv00ODRRlNom2xszviEk1JdIvLOzsoxmrn+LomftgXNusajSfFiFkdvUmThtjRl8oKXAf7U4GOtzqhReRjsrQpLovnx2TJAkfU0q8XN8WlribQy9EZBCqegK1+GAHLUtOz1WAsxcWwIAABCARGAP8bGEo6ggAELCKQ7j8iEypuZQQufdcILvM+OFCUkcZbWnNErcmdEzVVMTa3btZr4oeLshxWdTqREukwxeOd6C0ncssRuA4cCVbc0ok3zp0UsxY3OV+rwKURXfp1bTURXFYZCIMpOwFb/TACVtlNY+YB2GowluJiWBCAAAQCI4D/DQwlHUEAAiEhoDsiGiHrQKckD3Q4KYn6fqBDUt0HizKLWNOCbFqiFpafLCq/XF555x1zzc2bNxfl2nRqN4Fkyk1D1OgtZ4dEFbbae5Ny4EjwaYlKo6nOEbMWZcQt83Umgku/rkrYzYzRQSBoArbeDyNgBb3SAfVnq8EEND26gQAEIGAtAfyvtUvDwCAAgXIQmJjIillG0DrQIRNG4Oo0X6ePBV9UPlVXLxML26RhzVpJLFoi8bZFzvuixeY9VldfDhJc0wICqXSm5lZG1FKBq71XI7ccoatYR8s8TUXMiFw5qYmL5zsRXCXe56BY06RfCGQJ2Ho/jIBlqZHaajCW4mJYEIAABAIjgP8NDCUdQQACESCQ6ut1IrUyEVu5IlfqcHdRCMTmNUgiI2bF2xaLvlTY0p+Z75tbinJdOrWfgEZoaQqik4qokVtO1Ja+ho4VT+BqywhZbs2t3BRFCszbbzeM8HgCtt4PI2BZaq22GoyluBgWBCAAgcAI4H8DQ0lHEIBAxAmkx8cy4lYmNTFH6NIoLhkdLQ6h6uqMoJUbvTUpcGnheUJmioPe5l4Hj6alMyNwuaJWZyYtsau/eOKWVtfSQvKL5zvvbt0t52cxaWmg/pbNdhPVsdl6P4yAZalF2mowluJiWBCAAAQCI4D/DQwlHUEAAhA4IYFUz+HJWlvZCK5OGd23R+IDR4pKL96aSUvMpCea6C2TrqjRXIslNmduUa9P53YR0NREjdwywlamkLx+rYXl9ecjRdJalYLuoGjErQWZHRRV2MqIW5q2OH8uApdd1hKN0dh6P4yAZan92WowluJiWBCAAAQCI4D/DQwlHUEAAhDwRUD9cGxiQs5Y0iaprgOS7OrMee90vh/o99W310bx+U2OkOWmJ2bene8Xi/6eIzoE+kecNERX5NKaW24U18H+4HdNzCU7t8aN4JqswWWiuDIF5+trEbiiY4mlm6mt98MIWKWzgbyuZKvB5DUJToYABCAQQgL43xAuGkOGAAQqioAXP5waGc6IWh3TRC7ne/19MQ+N0MrW3MrU35pScL51UTEvT98WEdBdE93IrU43istEcqVEUxOHR4uXnqgYGuZqBNdUcWvRfHFSFZviUltlESyGEhoCXvxwOSaDgFUO6h6uaavBeBg6p0AAAhAINQH8b6iXj8FDAAIVQCAIP6wRWk7kViZia0okV4ekx8aKSyoeF6215aYkanpirsClX0t1dXHHQO9WENDaWypkafTWwey7k7Ko3x8bL67AtaDeEbdaG0RaG+PS1hiT1sZY5j0uusMiBwSmEwjCDxeDKgJWMagG0KetBhPA1OgCAhCAgNUE8L9WLw+DgwAEIkCgFH441dtjBK6ZRa5OSaeKmxamy6i7JboClyNuTd1RUXdb5Kh8An3DueJWOkfkcn6eLLIpJuIqbKmgFZ8UthococsRu+LSSEm4yjfEaTMshR/2AxUByw+1ErSx1WBKMHUuAQEIQKCsBPC/ZcXPxSEAAQiIDX44eahrat2tQ12SPHhAUocOmneZmCj6SsXq6p2orUVadytnR0Wtw7WwVeIL29hNseirUP4LdA+mpSuTmuhGcGlEl/5Mvy/FMac6JgsbZKrIpQJXw6ToVUctrlIsRcmuYYMfnmmyCFglM4H8LmSrweQ3C86GAAQgED4C+N/wrRkjhgAEKotAGPxwqvewJA92SWqasOV83yXpocGSLIqJ4lrYKomFbeY93tIm8ZaFztfuz4jkKslalOMiKl+pkNXV77xrxJYrbul7z2BpBC6duxaTn0xPzInm0sguTV9siEltNemK5bATP9e01Q8jYPlZzRK0sdVgSjB1LgEBCECgrATwv2XFz8UhAAEIWBGBVegypEeGp0RsucKWE8XVJanD3YVewnN7LTjvCFo5QldG3DKRXCp6LWwViSEueIYakhPHk1p/yxG3ugdS0j0o5v3QQDr7/dGx0olc8+c69bf0tbBBX/HMe0wWznN+Nm8OdmiDedl6P4yAZYN1zDAGWw3GUlwMCwIQgEBgBPC/gaGkIwhAAAK+CETBD6eTyVmjt1yxS8aLXGh+2uokWhyRK2YiuNqyaYq54pemNXJUFoHBYypmpeXQQEoOD4p51+81ddEVusaKnzGbheqkK+a+tNC8HPezODpXUQ3RVj+MgFXUZfffua0G439GtIQABCAQDgL433CsE6OEAAQqlwB+2FnbVF/vjFFcqe6Dkjp8yPy+1Eesrs4RtzJiVzZNMSt4aURXa6mHxfWKTODISFoO5whaKmy537uCV7GLzU+fYvO8mElLPC6Sy43smheTutoig6ng7m31wwhYlhqdrQZjKS6GBQEIQCAwAvjfwFDSEQQgAAFfBPDDHrFpFJcKWYe7JWleKmx1Z17Oz/WVLnEkl6YiTqYrZmpzufW4MmmMWrNLalEXPK50KE7rHT4+kis3VVFTF9Oly1Y0zOpqHIHLieDKSVeclr4YCsAlHqStfhgBq8SG4PVythqM1/FzHgQgAIGwEsD/hnXlGDcEIFApBPDDwa5kuv+IEbImjNjlCluTApf52eBAsBf10Fu8oXGy0Hxu0fmFbVKVEbxi85s89MQpYSGgaYkqZGn0Vu7L/GzI+Vkp0xVdbhrNpQJXc71Iy7yYtDRo2mJMmlX4mhcX/b2+opS2aKsfRsCy9K/dVoOxFBfDggAEIBAYAfxvYCjpCAIQgIAvAvhhX9gKazQ6KsnDh8zr+CiuyZ+XOoQmVl2TLUA/ma6oxegXZWp0ObstSiJR2PxpbQ2BgaNTxS0VtboHp4peek45DlfIaql3BC0jes3LiF4ZoUujvRIVoHTZ6ocRsMph+R6uaavBeBg6p0AAAhAINQH8b6iXj8FDAAIVQAA/bO8ipnqctERNWZyM5spNXzwk6aNHSz6B+ILmTG2uhRJb0CyJZuc9vqBFzO+anfdY/bySj40LBk9Ao7RMBNfQTBFdGbFrKC2pVPDX9tJjU31MZhO53MgujfKqinvprTzn2OqHEbDKYw8nvaqtBnPSgXMCBCAAgZATwP+GfAEZPgQgEHoC+OFwL2F6eCgjck1Gcx1Xn6sMBeiVaqy21hG0FrRIbEGLJJr1XQWvzLv5uSN4xebMDfdCMHpx6nIdn7LopiuqCDYyWp5oLl2e+XUxaa6fGsm1IBPdpT/XKK+mupjMm1P6LRdt9cMIWJb+YdtqMJbiYlgQgAAEAiOA/w0MJR1BAAIQ8EUAP+wLW7ga2VqAPodibO5ciTcvlHhTRtDKFbpU4Gpyha8WidXUhIs/o80SGBlLS+9QWnqGRHoGU9IzlDbCl/O1mN8dHkzJyFj5oM2pjklTvRixy6Qxmve4qNi1oF6kqS5uhK75dRKY2GWrH0bAKp8dnvDKthqMpbgYFgQgAIHACOB/A0NJRxCAAAR8EcAP+8JWkY1sLUA/HXZsXkM2sis3ZdFJXZyM7tLfSVVVRa5VpU/q2LgjcrmClr73DmsqYyojgOnvUzJ0rLwkGubEZEFW5FKBy4ni0mivpjrvYpetfhgBq7z2NevVbTUYS3ExLAhAAAKBEcD/BoaSjiAAAQj4IoAf9oUtuo1yCtCn+3olpa/eHvOu3yf7Dmd/Jslk2TnFGhqzKYumRpeKXBrllVOry0R+qdgVt7hIUtlJ2jmA0YmTiFwa2TUsMlimQvS51NyILkfc0iivSbGrv2uHrG8dls2bN1sFGgHLquWYHAz/uC1dGIYFAQhUPAH8b8UvMROEAAQsJ4AftnyBQjy81EC/I2r19ki6zxG5kn369XThq0fS5aoAnsM3Nr/JiF0qcE3W6nIK0rt1u9wUR4mVvk5SiE2h7EMfT05Gb/UOiRweSknfsIpfTkRX38jk16kylOlqmjMut12wEwGr7JYSkgHwjzskC8UwIQCBiiOA/624JWVCEIBAyAjgh0O2YBU63NSRPkkdyURxGcHLEbmSvYcnBa+MCCbpMigM07jHmxZkC9ObHRddkcuN7mpaIPH5TRJrbDLF7DnCQ0CjtXqG09I76NTn6tOvM7W6cr/uHwnODpc2HJM/+z97ELDCYyblHSn/uMvLn6tDAALRJYD/je7aM3MIQMAOAvhhO9aBUXgnkD7SZ6K6UploLhPhdcSN9HJTGntERTEbDt1hUcWs+Pz5jqDVOD/zfZNo1Fe8UX+nX2d+3thE7S4bFs7DGIaOzVCbK5O22OdGeQ2nRc870XFq84jc8Jv7ELA8MOcUEeEfN2YAAQhAoDwE8L/l4c5VIQABCLgE8MPYQsUSSKVMVJdbo0vfnTpdmfdMdJcRwAYHrMIQq6t3xC331Th/2veO+JUVwxrnU8PLqhU8fjAjo2Iiu7K7L5odF50or+7DffJHmzoQsCxfQ2uGxz9ua5aCgUAAAhEjgP+N2IIzXQhAwDoC+GHrloQBlYPAxISJ6MotSu8IX5lXplC9EcFGhssxwpNeUwvWZwWvTPqik8bo/Fyjv6b8vqHxpH1yQmkI2OqHKeJemvXP+yq2GkzeE6EBBCAAgZARwP+GbMEYLgQgUHEE8MMVt6RMqMgE0qOjU8QuLVDvFKrPRHdpPa/+I+aVHugv8mgK6D4el3gmnVEjuXLTGZ2URk1vnJruqJFhHMETsNUPI2AFv9aB9GirwQQyOTqBAAQgYDEB/K/Fi8PQIACBSBDAD0dimZlkGQmkM2JWakAFrYGsuGUErsF+yf4+I3ilLEtnnIKuqmrGml256Y5GDDPRXo74pTXAOE5MwFY/jIBlqeXaajCW4mJYEIAABAIjgP8NDCUdQQACEPBFAD/sCxuNIFA8AumUpPr7s0KXDPSLil+5UV3O187Pze+HBos3ngJ71l0Y3fRFU7OrodFJa2yYLybtUV+NjRJryP1do0h1TYFXDk9zW/0wApalNmSrwViKi2FBAAIQCIwA/jcwlHQEAQhAwBcB/LAvbDSCgF0EkslJgWtwUvxSoUs06itXAFPxS6PBRkbsmsO00ZjdG6eLXUboapTYPOfdEb4yYpgRxRpDGfFlqx9GwLL0T8RWg7EUF8OCAAQgEBgB/G9gKOkIAhCAgC8C+GFf2GgEgdATSI+PmSguTWHUWl2uyDUl5TEnEsykOx47Zv+8q2tyhK9MZJcrbk0Xu1QImzfPOb9+Xtl2crTVDyNgWWruthqMpbgYFgQgAIHACOB/A0NJRxCAAAR8EcAP+8JGIwhEk8DosZwaXv2SzonscorWZ8SwjPBlxLGJ8dCwiquINa9B4vMaJKbvDQ0Sq3fe3Z+b39XPm/aqF9M2Hvc1V1v9MAKWr+UsfiNbDab4M+cKEIAABMpLAP9bXv5cHQIQgAB+GBuAAASKSSA9Mjy1ftfggKQHNa2x33nXovWDg5LSCK/M9xoRlk6lijms4Puurs5EcmWEL1cEq68/TvByRbB45nev7dgp6do5snnz5uDHVUCPCFgFwCtmU/5xF5MufUMAAhCYnQD+F+uAAAQgUF4C+OHy8ufqEIDAzATSw0NG3DI7N04Rt3K+H1AxrN85z4hiAyIhivhyZ55smC8df/01BCz+GLwR4B+3N06cBQEIQCBoAvjfoInSHwQgAIH8COCH8+PF2RCAgN0E0kdHpghapnbX0GBGCJsUvFTsSg/pKyOUjQyXbWJji5ZI1+e/goBVthUI2YX5xx2yBWO4EIBAxRDA/1bMUjIRCEAgpATwwyFdOIYNAQgETsCN5DKC15CmNQ5KeljfM0LX0ICIK3i5EWL6vf58YsL3eEZXr5WDN/45ApZvghFryD/uiC0404UABKwhgP+1ZikYCAQgEFEC+OGILjzThgAEgiWQTpkURkf4ct5NWmPm3fxc0yE16kuFsSFNhXTeh1eulcOfuAkBK9gVqdze+MdduWvLzCAAAbsJ4H/tXh9GBwEIVD4B/HDlrzEzhAAE7CZgqx+miLuldmOrwViKi2FBAAIQCIwA/jcwlHQEAQhAwBcB/LAvbDSCAAQgEBgBW1wrkHkAAB4YSURBVP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NlnK2ZEthqMpbgYFgQgAIHACOB/A0NJRxCAAAR8EcAP+8JGIwhAAAKBEbDVDyNgBbbEwXZkq8EEO0t6gwAEIGAfAfyvfWvCiCAAgWgRwA9Ha72ZLQQgYB8BW/0wApZ9tmJGZKvBWIqLYUEAAhAIjAD+NzCUdAQBCEDAFwH8sC9sNIIABCAQGAFb/TACVmBLHGxHthpMsLOkNwhAAAL2EcD/2rcmjAgCEIgWAfxwtNab2UIAAvYRsNUPI2DZZytmRLYajKW4GBYEIACBwAjgfwNDSUcQgAAEfBHAD/vCRiMIQAACgRGw1Q8jYAW2xMF2ZKvBBDtLeoMABCBgHwH8r31rwoggAIFoEcAPR2u9mS0EIGAfAVv9MAKWfbZiRmSrwViKi2FBAAIQCIwA/jcwlHQEAQhAwBcB/LAvbDSCAAQgEBgBW/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BVoK6Ojo/Lss8/Kww8/LC+++KJUV1fLhRdeKDfddJNccMEFEo/HfV3BVoPxNRkaQQACEAgRAfxviBaLoUIAAhVJAD9ckcvKpCAAgRARsNUPI2AVYEQqXt19993yla98RRoaGmTTpk0yPj4uL730kvn+zjvvlBtvvFGqqqryvoqtBpP3RGgAAQhAIGQE8L8hWzCGCwEIVBwB/HDFLSkTggAEQkbAVj+MgFWAIT3++ONy/fXXy/nnny/333+/rFy5UtLptLz88styyy23SFdXlzz66KNy3nnn5X0VWw0m74nQAAIQgEDICOB/Q7ZgDBcCEKg4AvjhiltSJgQBCISMgK1+GAHLpyH19fXJddddZ6KtnnnmGTnnnHOm9PTcc8/JZZddJtdee62J0qqtrc3rSrYaTF6T4GQIQAACISSA/w3hojFkCECgogjghytqOZkMBCAQQgK2+mEELJ/GpAt66aWXykUXXWSirzRlMPfo7u6Wq6++WkZGRuSxxx4z0Vn5HLYaTD5z4FwIQAACYSSA/w3jqjFmCECgkgjghytpNZkLBCAQRgK2+mEELJ/W9MQTT8iVV14pt99+u3nFYrEpPR09elQ+97nPyYMPPii/+MUv8k4jtNVgfOKiGQQgAIHQEMD/hmapGCgEIFChBPDDFbqwTAsCEAgNAVv9MAKWTxP65je/KZ///OflG9/4hhGqZjq++tWvmgLvjzzyiHzsYx/L60q2Gkxek+BkCEAAAiEkgP8N4aIxZAhAoKII4IcrajmZDAQgEEICtvphBCyfxuRFnPJyzmyXt9VgfOKiGQQgAIHQEMD/hmapGCgEIFChBPDDFbqwTAsCEAgNAVv9MAKWTxPyIk55OQcBy+cC0AwCEIBAkQjY+g+7SNOlWwhAAALWEcAPW7ckDAgCEIgYAVv9MAKWT0P0Ik55OedEAtYNN9zgc3Q0gwAEIAABCEAAAhCAAAQgAAEIQAAC/ghoPe/Nmzf7a1ykVghYPsHqYt54443ywAMPyGxCkytgPf7443LFFVfkfaWzzz477zY0gAAEIAABCEAAAhCAAAQgAAEIQAAChRB4+eWXC2lelLYIWD6xFnsXQp/DohkEIAABCEAAAhCAAAQgAAEIQAACEKg4AghYPpdUc0IvvfRSueiii+T++++XhoaGKT11dnaanQfHxsbksccek5UrV/q8Es0gAAEIQAACEIAABCAAAQhAAAIQgEC0CSBg+Vz/vr4+ue666+Sll16SZ555Rs4555wpPT333HNy2WWXybXXXit333231NbW+rwSzSAAAQhAAAIQgAAEIAABCEAAAhCAQLQJIGAVsP5a2+r666+X888/X+655x5Zs2aNpNNp0VzRW265Rfbt2yd6jv6eAwIQgAAEIAABCEAAAhCAAAQgAAEIQMAfAQQsf9xMq+HhYbnzzjvNS1MIN23aJOPj4yYqS7/Xn2uh96qqqgKuQlMIQAACEIAABCAAAQhAAAIQgAAEIBBtAghYBa7/6OioPPvss/Lwww/Liy++KNXV1XLhhRfKTTfdJBdccIHE4/ECr0BzCEAAAhCAAAQgAAEIQAACEIAABCAQbQIIWNFef2YPAQhAAAIQgAAEIAABCEAAAhCAAASsJ4CAZf0SMUAIQAACEIAABCAAAQhAAAIQgAAEIBBtAghY0V5/Zg8BCEAAAhCAAAQgAAEIQAACEIAABKwngIBl/RIxQAhAAAIQgAAEIAABCEAAAhCAAAQgEG0CCFjRXn9mDwEIQAACEIAABCAAAQhAAAIQgAAErCeAgGX9EjFACEAAAhCAAAQgAAEIQAACEIAABCAQbQIIWNFef2YPAQhAAAIQgAAEIAABCEAAAhCAAASsJ4CA5XOJUqmU/Pd//7d873vfk+eff1727t0rK1eulIsuukhuueUWOeOMMyQWix3X++joqDz77LPy8MMPy4svvijV1dVy4YUXyk033SQXXHCBxOPx49oMDw/Lv/3bv8kPfvAD02ZwcFDOOussufzyy+W6666T1tbWGWexZ88euffee+XHP/6xbNu2zVMbnzhoBgEIQKDkBHp6euSf//mf5V//9V/lhRdeMNdXP3rFFVfIH//xH0t9ff1xY1Lfred+5zvfkZ/85CcyPj4u5513nnzqU5+SD37wg1JbWxuYP/Xj70sOkQtCAAIQ8EnA771wd3e3uX9+8skn5dVXX5X169fLJZdcYu6fV61a5Wk0ExMT8rWvfU2+/OUvyy9+8Qvjx2c6uBf2hJOTIACBkBIo1b1wZ2enfOxjH5Of/exns5J65JFHzDm5RzHuhRGwfBir/tP85je/KV/96lezYpKKSPoPWf8RNzQ0yJ133ik33nijVFVVZa+gC3j33XfLV77yFXPOpk2bzIenl156adY2Bw8eNP/Q/+Vf/iXbRj9gbd++3YhmZ555pvkgdu65506ZyWuvvWauryKb3hgsX7482+YDH/iA3HfffbJu3Tofs6cJBCAAgfITUFFeBXwV9Zubm40v1GPLli3S29srM/m5ZDIp+s9Vfao+CHjf+95nHiKov9Tvb7vtNvOaLnz9/Oc/l+uvv948CFB/qg8r1P/q97P5YD/+vvxUGQEEIAABbwT83gu3t7eb+1N9uKq+VO9F9+/ff0J/OtOI9MHuH/3RHxnfPZuAxb2wt7XkLAhAIJwESnkv/Ktf/UouvfRSOXDggGcBq1j3wghYPuz1ueeek8suu0w2btxoIpzOPvtsE22lT6L+4z/+Qz7zmc/I2NiYPP7443L++ednr6Df64cg/dn9999v/nGn02l5+eWXzQeqrq4uefTRR7NPkfTm4Pbbbzdi2Kc//Wm54447stFWGpX19a9/Xf72b/9Wfv/3f1+++93vSltbm7mWCmk33HCDiQxToe2aa64xQlpum5tvvtmIaXPnzvVBgCYQgAAEykdgYGDA+Mx/+qd/Mj7yC1/4QlZ0Uv/3pS99yfhE9YPqA10/p2KXPhlavHix8cGbN282k9i1a5f86Z/+qahQ9dBDD8mVV16ZnVxHR4f5kKR++tvf/rZcffXVJlJW/ymrGPa5z31Ofvd3f1cefPBBWbBggW9/Xz6aXBkCEIBA/gT83AsfPXpUbr31VvMQ9W/+5m/M1+qfc/2pZjKoP50tu0BH+tZbb8m1115rHtLqMZOAxb1w/mtKCwhAIDwESnkvrFR+9KMfyYc+9CH5xje+Ye59vRz5ah9e+tRzELC8ksqcp8LUF7/4RfOh6KmnnpIPf/jDU3pQQUrTA1Wo+qu/+isTpZVIJKSvr89EC2i01TPPPCPnnHPOlHbujYD+Q1ZhSaOs9Am/fljSqAFNk1m9evWUNrmGq+3f//73m98//fTT8pGPfMR8IHP7chu6bf7rv/5rxnHkiYPTIQABCJScgPsUSCOoNA0lVzjSwbiikz7p1/RCTenWD0j6Yemee+6Z0Xdv3brVCFcbNmyY0qc+VPj4xz8+oz/VJ//6wEJ9uvpgHY8efvx9ySFyQQhAAAI+Cfi9F/6f//kf+YM/+APjK6f77tyHtjPdX7tD1Yex6sv1/4D6/v/8z/+cUcDiXtjn4tIMAhAIBYFS3gsrkLvuustkKeRqDicCVcx7YQSsPE1UF+Mv/uIvTKiz/vPVdJLphz7l/63f+q0pT/9dI9MnS/rkX1MIcw99UqRi1cjIiDz22GMmOkvbqMJ5+umnG7VzpmgpFcg0JdHNOc29qZjNwDRqQaOy8lFQ88TE6RCAAASKRkBTR7T2ye/93u+Z+ifTD33Kr75Tn+K7T+bdBwI1NTUm0nXp0qVTmqnv/exnP2vSWv793//dRGfpw4N//Md/lO9///smyktDp3OP3OtobUOt4aKHH39fNFh0DAEIQCBgAn7vhfXh7+c//3l54IEHzD3y9EOjYLWOofpv9fHqr3MP9yHxn//5n5toWS2noffA0yOwuBcOeMHpDgIQsI5Aqe6FdeLHjh0T9bsaAOM+GD4ZkGLeCyNgnYy+j9/r4mr9ldz0lSeeeMI83dd0F31NL/A+0weuk11aP1zphzdVRF0BS28qNN1l3759pjimRhNMP2YS2E52LX4PAQhAICwE3Mgo3fjC/WCj0a/ql7XA+7e+9S2pq6s7bjrTHwicbL5upJemf2udQn3YoEcx/P3JxsLvIQABCNhEYPq9sN736gcgTcXWjTRyS2y449aHw+qjNc1bHzS0tLRMmZKmcmsJD00F1xIaev87k4DFvbBNlsBYIACBchAI8l7YDbTRefzDP/yDyQxT7UFrzupmdJr1NX0zumLeCyNgBWxRuWkqmkqoaYN6uE+dThT1lO+Hp927d8tVV10lmhbofnhyowz0mm4k1/QpnuwGIWAkdAcBCECgpATcNBUVlDTidMmSJdnc/dme7OsA3XTBv/u7v5sxssudhKa66IYdep5GXmmkgH4wczftKIa/LylALgYBCECgAAIz3Qv39/eb3V71Iaob5Tr9ErqblopT+lBAP/zkZjnopkb6YFj9r95fq8jl3jdPj8DiXriAxaMpBCBQEQSCvBd+++235fLLLzc1YNUH60uzxdwN7BRYbl3DYmkf7sIgYAVoohrarIqk7q6ihd316f+yZcvMFbyIU17OcYfr1gDQJ1maj6pPovTDkxdxyss5AWKhKwhAAAIlI+B+yNHQak0x0Q9M+uTfizjl5RzXT+uEdOMMFbE+8YlPmLqF7uHFl3s5p2TQuBAEIACBgAjMdi98InHKvfRs5+iHpb//+783u25rWrc+6c+9t54uYHm5z/VyTkBI6AYCEIBASQkEfS/sRtRqCSR9SKu1YfW+Vzew04cSurGS7gKu2oc+hND7bi/3uV7OmQkcAlZA5qT/sH/4wx+a3H49cv/BBi1gqXilOxPqS3cD0DovixYtMtf18g/ZyzkBYaEbCEAAAiUjoE+CNBJK/4H+yZ/8idnEor6+3lzfizh1snO0roo+LNA0Fo181bRE/WeutbN0cw/3Wl7+IXs5p2TguBAEIACBAAic6F64EAHL3ehId5jNjXadLQLLy32ul3MCQEIXEIAABEpKoBj3wrqboJbf0E04cn2wOzHXR7/3ve/NZj54uc/1cg4CVpHMR58M6QcfFa/0w4w+IdJt1XPrXHlZIC/naK6p1r3SyCstGKwF4TWEzz28/EP2ck6RUNEtBCAAgaIQ0JQRTQ/UBwmf/vSnTVpfc3Nz9lonE6e8ilxuh/pBTdMIdbdZ/cetYpn+D9BdZ734ci/nFAUUnUIAAhAoAoGT3Qv7FbC0ULvWdl2xYoV5YJu76ywCVhEWki4hAIHQEij1vbAL6vDhw8ZPazSWuyu3l/tcL+cgYBXBHLX4uoY164cX3dVKd1bR0ObpRdr1n66mFs6284oOzV1EVTm1iOX0I9coP/rRj5oQPjdF0T23s7PThO65H8am77SlP3cFrFNOOcVEKkzfgr4ImOgSAhCAQNEIvPLKK6aApBvGfMcddxy306sb/qyCk/paFZqmH67IpdGtep6Xw60xsHr16mzdwSD8vZdrcw4EIAABGwh4uRd2Cwpr5Opsu1i5Ipd+GNJ7Ya1feOutt8pPf/pT8/0ZZ5wxZbqzCVjcC9tgFYwBAhAoJYFy3gvPtBldMe+FSSEswLJyQ/TOO+8882TI3YVqereFVuL/5S9/KTfddJPJL9U805k+oOk12XmlgAWlKQQgECoCuekqGp3613/91yadL7celTuhYuxCqH27H7i2bt2aLUxcqL8P1SIwWAhAINIEvN4Lu9uw57MLoQpZ+kBX7329HO4GHNwLe6HFORCAQCUQKMW9sF5jaGhI5s6dm92wKJfdyMiIuf/WDTbcmoTFvBdGwPJpubp9+mc+8xnRQsEaMqcRWLojymzHr371K7n00kvloosuMml/mmqYe7hPi7TGSu7ugWow+uTpk5/8pNmqUoWr66+/fsYPaNqfttdaLBqdpSF873//+48bkquInmhHRJ9YaAYBCECgJAS0cKT6Sq11pamCX//61+UjH/mI2SFlpsPdlaqmpsakfE+PTnWjA55//vmsEKW7Zv3lX/6l+fCkfnP603+9jru1sBbMfPLJJ2XDhg3i19+XBBwXgQAEIBAQgXzvhd0dWmfLRnAjZd3dYtvb20007JEjR2b165pV8L73vU8aGxvlgx/8oHnIy71wQAtMNxCAgNUESnUvrBsiaeTsCy+8IOeff/5xTFwdQx8euDvIFvNeGAHLh1nmVvY/UTRUbte6oNddd50p+vvMM8/IOeecM+XKbvGza6+91ohhbgSBGso111wj+uHq3nvvlSuvvHLWD2huh08//bT5IKcpNbl96e+18LCOWW8SZhqHDxw0gQAEIFBSArm7XJ0odTt3ULnbuj/11FPy4Q9/eMqYNYJK/asKUN/73vdManUymTQ1B++66y6TKq4fqqanh7u+Wx9OuO38+vuSQuRiEIAABAog4Ode2E25VsHJ9ZfuELSG1u233242KJrJR8801NlSCPVc7oULWFyaQgAC1hMo5b2wbmCk/va2224zmxlVVVVl+eg49MGwBvTortz33Xef2dSomPfCCFh5mqd+oNHIJc3Jn77L1cm60vx9jZ5S5fKee+6RNWvWiC667milotK+fftMjr+rbOqT/RtuuEE0IkCfVl111VXHfXia6Zq57XK3utTdCzVKQQ1P+9XfaSggBwQgAIEwEXCL+nZ1dR234+uJ5qE1srRGoEbL6gOBs88+2/jUXbt2GcH/xz/+sTzyyCPZOoLal/rnyy67zHSr0bMXX3yxeYigT71+8pOfyBe+8AXT/qGHHjICmHvk6+/DxJ+xQgAC0Sbg915Y66To/bN+wFGxSv2nftDRBwzqe/UhwW//9m/Ld7/7XWlrazsp5BMJWNwLnxQfJ0AAAiEmUMp7Yfchr0bF5moLei+sDxzUl+uhQpaWVSr2vTACVp6G6xZA95KPP10kUgFJnyzpS1MIN23aJOPj49mt2PXnWujdVTXdgsJehjj9Q1duzaz169fL8uXLRQ1d02g+8IEPmJuHdevWeemacyAAAQhYQ0BFf02l1sgoL4ebi6/n6hN+fRigT5A0qlWjAKqrq+W1114z3+vP9aUfqNxDr6fh0Joyrmnc6k9151f1pfr/QH35dN+tbfP1917mwjkQgAAEbCBQyL2w3ovefPPNpsyF+lK9F92/f7/xp2eeeabZyfvcc8/1NM0TCVjaAffCnjByEgQgEDIC5bgX1l2+dbdtvf+dfi+svlwDfP7wD/9wSrBNse6FEbDyNNgf/ehH8qEPfchTq5minPQp07PPPmuKnGk0gH54uvDCC02Bdt290K3fkpu/7+Vi0wUsbbNnzx4TZaBRBXpjcNZZZ8nll19uUhlbW1u9dMs5EIAABKwioHWp3Fx8LwPLFbD0fH1apKnZ+iFJI6j0IYI+LdI+tX7KTAXg9Ubh7bffNn7b9af6z/uSSy4x7TTtcHpqoV7Lq7/3Mg/OgQAEIGALgULvhTU6SlMItW7gq6++aj4MqT/VbIRVq1Z5nubJBCzuhT2j5EQIQCBEBMpxLzyTP/Xiu4txL4yAFSJjZa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wP8HIm01Zb9Usm0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888814"/>
            <a:ext cx="6731251" cy="41621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5A3D2E7-AD1A-F3E7-0841-7EAA9871C336}"/>
                  </a:ext>
                </a:extLst>
              </p:cNvPr>
              <p:cNvSpPr txBox="1"/>
              <p:nvPr/>
            </p:nvSpPr>
            <p:spPr>
              <a:xfrm>
                <a:off x="3028208" y="5103122"/>
                <a:ext cx="6135584" cy="743049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I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2C77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𝐵𝑒𝑛𝑐h𝑚𝑎𝑟𝑘</m:t>
                      </m:r>
                      <m:r>
                        <a:rPr kumimoji="0" lang="en-I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2C77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r>
                        <a:rPr kumimoji="0" lang="en-I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2C77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𝐺𝐻𝐺</m:t>
                      </m:r>
                      <m:r>
                        <a:rPr kumimoji="0" lang="en-I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2C77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r>
                        <a:rPr kumimoji="0" lang="en-I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2C77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𝐼𝑛𝑡𝑒𝑛𝑠𝑖𝑡𝑦</m:t>
                      </m:r>
                      <m:r>
                        <a:rPr kumimoji="0" lang="en-I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2C77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I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2C7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𝑤</m:t>
                              </m:r>
                            </m:e>
                            <m:sub>
                              <m: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0" lang="en-I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2C7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r>
                            <a:rPr kumimoji="0" lang="en-I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2C7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  <m:r>
                            <a:rPr kumimoji="0" lang="en-I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2C7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)</m:t>
                          </m:r>
                          <m:f>
                            <m:fPr>
                              <m:ctrlP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I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2C7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I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2C7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𝐺𝐻𝐺</m:t>
                                  </m:r>
                                </m:e>
                                <m:sub>
                                  <m:r>
                                    <a:rPr kumimoji="0" lang="en-I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2C7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(</m:t>
                              </m:r>
                              <m: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  <m: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kumimoji="0" lang="en-I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2C7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I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2C7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𝐸𝑉𝐼𝐶</m:t>
                                  </m:r>
                                </m:e>
                                <m:sub>
                                  <m:r>
                                    <a:rPr kumimoji="0" lang="en-I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2C7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(</m:t>
                              </m:r>
                              <m: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  <m:r>
                                <a:rPr kumimoji="0" lang="en-I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2C7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kumimoji="0" lang="en-IE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2C77"/>
                  </a:solidFill>
                  <a:effectLst/>
                  <a:uLnTx/>
                  <a:uFillTx/>
                  <a:latin typeface="Mute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5A3D2E7-AD1A-F3E7-0841-7EAA9871C3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8208" y="5103122"/>
                <a:ext cx="6135584" cy="743049"/>
              </a:xfrm>
              <a:prstGeom prst="rect">
                <a:avLst/>
              </a:prstGeom>
              <a:blipFill>
                <a:blip r:embed="rId4"/>
                <a:stretch>
                  <a:fillRect t="-130000" b="-17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0FD4D6E-6774-2793-99C0-7D212AB35ED2}"/>
              </a:ext>
            </a:extLst>
          </p:cNvPr>
          <p:cNvSpPr txBox="1"/>
          <p:nvPr/>
        </p:nvSpPr>
        <p:spPr>
          <a:xfrm>
            <a:off x="3978400" y="3300965"/>
            <a:ext cx="91791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Century Gothic" panose="020B0502020202020204" pitchFamily="34" charset="0"/>
              </a:rPr>
              <a:t>-7% 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900AC-23B2-55AC-952A-A52060CFFDF2}"/>
              </a:ext>
            </a:extLst>
          </p:cNvPr>
          <p:cNvSpPr txBox="1"/>
          <p:nvPr/>
        </p:nvSpPr>
        <p:spPr>
          <a:xfrm>
            <a:off x="1617785" y="1992915"/>
            <a:ext cx="88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1"/>
                </a:solidFill>
              </a:rPr>
              <a:t>-30%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D25509-2A22-640B-7F06-2490222F4A1E}"/>
              </a:ext>
            </a:extLst>
          </p:cNvPr>
          <p:cNvSpPr txBox="1"/>
          <p:nvPr/>
        </p:nvSpPr>
        <p:spPr>
          <a:xfrm>
            <a:off x="1617785" y="2409549"/>
            <a:ext cx="88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-50%</a:t>
            </a:r>
          </a:p>
        </p:txBody>
      </p:sp>
    </p:spTree>
    <p:extLst>
      <p:ext uri="{BB962C8B-B14F-4D97-AF65-F5344CB8AC3E}">
        <p14:creationId xmlns:p14="http://schemas.microsoft.com/office/powerpoint/2010/main" val="3014416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8A5B5-8BA9-2FEE-FEA3-C913AEB09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8EC40-D739-BA98-C2C0-D4A9E9C25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Net Zero – Decarbonisation Trajectory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FBA507-3107-7030-7168-B7C877FED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6040D-6F20-4F4B-8995-856BEECD84B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Mute" panose="00000500000000000000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Mute" panose="00000500000000000000" pitchFamily="50" charset="0"/>
              <a:ea typeface="+mn-ea"/>
              <a:cs typeface="+mn-cs"/>
            </a:endParaRPr>
          </a:p>
        </p:txBody>
      </p:sp>
      <p:sp>
        <p:nvSpPr>
          <p:cNvPr id="7" name="AutoShape 2" descr="data:image/png;base64,iVBORw0KGgoAAAANSUhEUgAABLAAAALmCAYAAABSJm0fAAAAAXNSR0IArs4c6QAAIABJREFUeF7s3QeYFEXex/E/yy4ZJAh6KmDGLIgiCoqSFBUMICZEESSIOR16Zk9O8U7PgAqCCQMoRgwnmFAx3GHCfHjG80RRUZCc3ufXvt30NjM7PTszuzUz334en/fd3emeqk/V1Fz/qKqusXbt2rXGgQACCCCAAAIIIIAAAggggAACCCCAgKMCNQiwHG0ZioUAAggggAACCCCAAAIIIIAAAggg4AkQYNER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AAEWfQABBBBAAAEEEEAAAQQQQAABBBBAwGkBAiynm4fCIYAAAggggAACCCCAAAIIIIAAAggQYNEHEEAAAQQQQAABBBBAAAEEEEAAAQScFiDAcrp5KBwCCCCAAAIIIIAAAggggAACCCCAgNMB1rJly+yOO+6wL7/8MnZLlZaWWv369a1Zs2a266672o477miNGjWKfT4vrJzAc889Z9OnT/dObty4sY0cOdI22GCDyl0sj8+K9ln1weOOOy6PaxS/6MXcB+677z5777334mPFfKWrn6VibuuYTcfLEEAAAQQQQAABBBBAIMsCBRdgRX1KSkps++23tz59+liTJk2yzMflfAFuaH+XKNQAa82aNfbBBx/Yt99+a7169UrY8Yu5DxBg5X9gvXbtWvvqq6/s3XfftQMPPNDq1KnDAI8AAggggAACCCCAAAIOCRR8gOVb62akf//+ttNOOznEXzhFKebwItyKhRhgfffdd/bggw964VVFM8qKuQ8QYOV3gLVgwQJ77LHH7JNPPrHWrVvbSSedRIBVOF9P1AQBBBBAAAEEEECgQATyKsDacMMNbb/99rOysrKk/LrZnjdvnvcv6UuXLi33Op135JFHWtu2bQuk+dypRjGHF4UcYKUTyBVzH9AyZ4UgFR3ffPONvfrqq8FLdt5555SBeq1atWzbbbetcMyrjlGg0No6HEBuvvnmBFjV0al4TwQQQAABBBBAAAEEUgjkVYCVzo2Fljz9+9//tkceecR++eWXgKFBgwZ28skn2x/+8Ac6RxYFCu2GNos0eX2pdAKsvK5oFRT+/ffft0mTJgXv1LNnT+vevXsVvDNvkUqAACuVEH9HAAEEEEAAAQQQQKD6BQo2wPJpf/75Z7v99tvtp59+CrS1sfuAAQOsZs2a1d8CBVICAqwCachINQiwsteuBFjZs8z2lQiwsi3K9RBAAAEEEEAAAQQQyL5AwQdYItNywjvvvNOWLFniCWpZzoknnmhbb7119kWL9IoEWIXZ8ARY2WtXAqzsWWb7SgRY2RbleggggAACCCCAAAIIZF+gKAIssYUDFv3coUMH69u3r9WoUSP7qkV4RQKswmx0AqzstSsBVvYss30lAqxsi3I9BBBAAAEEEEAAAQSyL1A0AZaWEN52223266+/eopNmjSxESNGWOPGjStUXb16tX300Uf2+uuvmzaIX7x4sfd6bQjfrFkzb0P4Pffc0+rXr59W62iPrq+//tr++c9/2ty5c23hwoWmx7iXlpbaBhtsYFrm2KlTJ6+ccY7ly5d75Xzvvfe866qcup5fVl1zu+22s7322suaN2+e9JLRwOL444/3yqJHyyukkqOWXqrunTt3tt12282zSBRgNWrUyJv9pr998cUXtnLlSispKfHM9TTIdOrnF1j1VB3feOMNryz+Rv0qw0YbbWS77LKL7bHHHinbQ/1g7Nix3v5oekLlkCFDrFWrVl4Zdf3XXnvNvv/+e+9nhZyqyzbbbGNdunTx3ifZkW7go9e/88479q9//St4v2ibqX+1aNEidtiqPqv933RdbS6uvqX+pkP9q2HDhrbVVltZx44drWXLlgmvGw18E9U37Ka/VybEVD998803vf6l9pS3jrp163r71Kl/6cmHtWvXrvBjEA6HwnvlqZ1feeUV++CDD7y2loMM1H/btWtne++9d5U9bS6TACtRf5WP+qk2htff9RnQ7/Sgix122MH7rIWPbPQL/3qVaetkn121tdpD/TFOW0c7gj/26TOkJ2X6Y0Kq60bbI1kH0xioDfcTHbkcj5K1r8agOXPmeOOUjnr16tnQoUNtk002ifNVYU8//bS99NJL3mv1XTBs2DBvfONAAAEEEEAAAQQQQMB1gaIJsBTm3HvvvaabFh262dOj0nUjn+jQ6z/88EObOnVqsPQwWWPqWvvvv78XblT0hET/fAVhDz74oHezVdGhG1AFTgcddFDS6+qmVDcjL7zwQnDzX9E1Fcbo5lZPY9SNT/SIBjDHHnusF4IowPMDMf+c8I1T9IZWN1Qq01tvvbXeef75cernvzadesZpj0SBgOr3wAMPmPZNS3akKnPcAEvvpeDhH//4R8p2U5ttueWW1r9//woDTV1TodUTTzyRss/69VOApTZWgBA+ch1g6cb/ySef9II7P1xLZq5+dsghh3hhVjSU8c+JBliDBg3ywuHp06dX6Ktr9+vXzwtpcz0bM5sB1nHHHed9JhVaR49oKJHNfuG/VzoBltpXIWKqttC147S1XwZd9+233/b6kb88vKI+FG3nTAKsXI9HqdpX3zcPP/ywqRw69PnYd999U/7vDTlpT0j/u0fhuGYicyCAAAIIIIAAAgggkA8CRRNgqTFefPFFe+aZZ4J26dOnjzeLKHroxkjhi27SUt1ch89VMHTUUUd5s0eSHZpp8tBDD6UMLcLna1aCwotoOKabFwVsConSPbbddls74YQT1rtmNIDR6zRDLBpe6f00i0o3WpqRFb6h1ZMeN954Y/vss89iFUt7kWmWQzI3zaiYMmVKwpv1it6goutGAyw9DU5tnupG2H8/zRY5/PDD1ws94gRYsnz++edtxowZScO9RPVSyKQnaDZt2nS9P1f2mrqQZndpFoZmZvlHLgMszYS6++67Uwa44UoqXGrfvr13s53o4QvhMKJ169am/xSaJOq3UTzNyBo4cKA3QzGXRzYDLH2+FCwnOjQDS6G3jmz3i0T9QzMqR44c6c0cjR6aUffoo49WGGRHz1FbK7jv3bt30gdtaOxTgFNRQJ6onQ877DBv+biOygZYVTEepWpfhVWaUfzDDz94dYn7hN5PPvnE++zJT3tBDh482LbYYotcdnuujQACCCCAAAIIIIBA1gSKKsCK3rAk+9dnBRnPPvtsuSV4Wu6mpWkKETQLREGFbgY0gyY8Y0c32fqX/kQ32dHN5P2ZNd26dfNuuBVQ6bpaHqJlHn6YotcdcMAB1rVr13INHy2ngo0ePXp4N+L+kkbdQGopnOqjZWX+Db3Kp9BIoVv4iAYw/t/atGljuvlT/XUDp+Urmunhz2BLFnioTAceeKA3w0X103K2WbNmebOP/OVieg/NXtNNd3QWTKKQTtdRe6j9/DBH19VsHl03HEIla49wgKX31H8KK3VthZpaWqZlNfKaP3++1x5qb98v2bKdOAGWZuBpFsRvv/3m8fpGMvZDvGT9KxxOhNtNfVuzx1atWuX9WuVTf1H4qXqofrLUMj3N2NPMlXA4m2wGR5z6pBNqqO/oBvrzzz8Piu+XVctxVVaVS+VUW86ePTvoJ6qD+rc+L9F+Ev5s6/OpdtJ/vq0+E1ryqD6nQFaz1MKfW4WdmrUVZwZlZUffbAVY/vvLYPfdd/c+N/q86zOgdt1+++2DZa656hdxZmD5IZPa0D8S9UstI9WYpzEqPOYla+tEoZzaTRb67GqMko08VM7wLD+9v0IbzTwMH3H3wKqK8Shu+4aXAkaX8ybqo3JT6KeZiTrihl6V7e+chwACCCCAAAIIIIBAtgWKKsDS3lATJkzwQiIdurnXDKLwEQ0XNt10UxswYMB6S6z8c3RDrJsC3TjqUDCkWVi6GQ8fep2ehOjPStJNtmb9KGRItCxKN9cKOXQjr0OzG4YPHx6UQzdn48aN88IVHRXNztHfE930JQrwEgVY2vtJYZdukpIdiQIs7UelpYqJ9i+aN2+e3XXXXUGIkOwGTDPWNPvKXyqjQEJPkNQMhUSHPBSQ+DMTdCOrWTv+rAv/nHCA5f+uomsrVHnqqae8WT3+0bNnT68Nw0ecwCdspffUrKroEj7/mgp87rjjDm8vMR2aLaV+oFlu4T4Y7lu6SVcYo1A02SFXLWP1Ay+1sVyjAU6c+vjvESfUiPYTlVF9K9kePNo7bdKkSUHYl+wJoolm01TU/xQeTpw4MZgFFicASIoZ8w/ZDrD0+dUswGTLKqNjTjb7RZy2VuB7zz33BH1MwZrGxkRLl0Wo8EqfXbW5jmRt8r///c/Gjx8fhF36LKgPJZtJFO3r4ZmjftPFDbCqcjxK1b7R77Nk4bZfR818vPXWW23BggXer+IuO4zZvXkZAggggAACCCCAAAI5FyjqAEuzj3Tj48+Wiv4LtW6MFC5oM92KjmjIkGg2h27KdMO8YsUK71KaLZBsOZT/XtGbJYVBmgWmQ0tnFECozApptMRQs40qOqKhV6IALxpYJJupFX2faDCh4E8bo1e0uX30BjcaqEVvwHVDq33LNHOgoiMaQm622WZeO4aXKEYDrDj1/PHHH71lO3LUoY2dFW6GZwPFCXzCN8u6mdY1koUQeh/NINE+P7JU3TUDKRx4RftWqhtZXTNqm2w2Rpz6+G2RKtSI9r9U4Z1/3Wg/SRRARMOhOJtTy1XLef1De4FFg+dsjsDZDLDibNydy36Rqq2j/SvRMtVEtgrsFdz7s+MSPS02PPNIyz+POeaYpJus6z0Ufqud/X9kUFiqEHjDDTcMihAnwKrK8ShO+0bLk2icCxuHvzM0lmjZcLJ/CMhmv+daCCCAAAIIIIAAAghkS6CoA6zoTbtmZYT3FUl085QMXsudtCxJR6KbAwUQL7/8svf3ODcnep3Ko5s5hQh6wpRmlOjJaTq0Wbf+U1ijYEZhUaonSUXDiESzbqKvUchwyimnpLx2+IY2bqCW6CY3PLsoOsMgnfYI3+QqnNJ+X+E9jqIBlgI3hVzJZofIPGqTKPSJE/iEb5bjhjgVfeD/85//eMvt1Bd0s67ZV3GeSBYuR6KZXYnqnCj0jBtgKcDRgxT8ZZhxZ4CoTiqrniSY7PMVDYe0R5CuX9ER7V+JZtRla6DVdbIZYGlTf4W5mpGW7Mhlv0gVYGmGpWaI+k9tjdvWqotmtOrJlDqi/TK6CXncpZ8KQTWTU/u8KeiJPk00ToBVleNRnPaVT/h7p6IHk0Q/Q4lC4Gz2da6FAAIIIIAAAggggEAuBIo6wIrOoNENn5Zr+XszpTMjQ0u8NMPKX54YPlezrnRdf9+f6tp7pDIBTNwbqfANbZMmTWzEiBGmzZ1THeGN9TXDSvvT+EvfwjNkEoVQFV072h7RcCIaYFUUzITfJ9WNbpwAK3zTqWsreNRSRPXHimaspbJM9+/huiTbiDtOfeIGWOEQN90ZIJqNeP/99wdV1MxJeflHNByK/j2RTbQP5FOApScyHn300ek2eazXx+kXqQKs8Gc3+rlOVYhwW0fP/e9//+uF+pr1qiNbbZbqc633qsrxKG77asaa/tFFfVlHsn0dw7NH9Q8MmvUZ/vykahP+jgACCCCAAAIIIICACwJFFWBFA6poaBFdUpRJA4VvrKI3ynFvTjJ5f/9chXHaF+qjjz6yDz/80Jul42/eXdkZRInKFb6hTSegU5m0T44/KyccPIQDj0TLfirySRVQVTa8SHWjGyfw0V40ugn39y8L10MzRLSZu2bbaYP8bG4q7m/irs38Ffh88803wf5EuQ6w9N7ay0r9UEecGW9hl1SzpcIBVtz9rCrbByr7uczmDKxsBTeqS2X6RaoAK/zZrayXf154TAgbKojR0yP1gIhMj1Sfa13fxfFI46Ye3qDQT0eypbOa/avyV/SaTA05HwEEEEAAAQQQQACBXAsUVYAVncURXWaU7El6lWmE8LUVWIwdOzb4V/Js3nz6ZVNwokBCM4/01MFvv/3WW77jz1RIVIdcBVhxZzOpTNFgok+fPt6TxHTEmQmSrG2iQVJ0v7PKhhepbnTjBFh+vbWJvf8kwkT10A269rrSfmmaWRF3dpZCS210LVvNWFFouWjRomA5V6L3ynWAFWf2X0Wfs2h7RT+7BFipR6ls9otUAVb4c5K6ZBW/Irz3X3R2lpZOt2rVKtO3KDfWJAvgXRyPVHGFwgqHFUQm2ssvulQ72SytjBG5AAIIIIAAAggggAACORYoqgBr+vTp3mPV/SN8Y6TfZTPACt8kpJo9kkkbK5yYOnWqF1T4s5jiXs/FACsc7mXzhjFa1+oOsNRGKsOMGTO8zaX9pwEmaztt8q4Qrl+/fkn36dLTxbQP28cffxzMsovbF/ItwIqGpARYyVs6F/2iKgOscKgdft+4M+3ifAZSBdO6hovjkcoV3btRDyLQxvb+wyXC3z/aM03LtJM9sTGOFa9BAAEEEEAAAQQQQKC6BIomwNK/QmvGy9y5cz3rRPuy5OrmKPr0umzMwFJYpf2jFMr5SwITdSJt8K6nKGqzY23aPm3aNG9mjg4XA6zw3mGZ3jBOmDAhqGs08HAhwPLbSzMntKxPm/Lr/2qj6mSH9iTThvThJyrqtZqZoiet+fu3JTpfyxE32mgjry9oE+eXXnop2Bjd9QAr1SxGAqzEPSZX/SKdACtZ36rMl150b618moGVi/HINww/tCK6B2H4b+ks765M+3AOAggggAACCCCAAAK5FCiaAEtLqsaPHx+EA4n24Alvrp3upuEVNVIu9sDSjemDDz4YzNzRv7YrnNDeSdoEXf+/lpypHv4RZxlX3CVw0fqGb2jjbvyua4T3wIruaROeMVdIe2Cl+kBr6ac2/Feg9emnn64XSu2333520EEHBZfRstE777yzXPClpxsqpNI+Wgow1Rei+2nFCQjT6Q8VhRoKXPUEQgVNOtgDK70NyCsTuOayX6QKsMJPEkx3w/6KPh/VuQeWi+ORbxWeZRV+CqyWkGu/Pc3Q1ZHO0yBTjVP8HQEEEEAAAQQQQACBqhYoigBLN8/6V+iZM2cGvtEQQH/Qo9bvvvtuby8RHdmYKaXrKAQI/+t7OgGPNt596623vMe/b7fddtatWzdvxlX4pkTLQvr37+89VcpfNpKoI0XLkasZWC1atLDhw4dbgwYNUvbn8I2wZhWdfPLJ3mPudWTy1K/ohv2pnkIYt61TLTVKJ/BJiWPmtfWbb77pzZzzlxmG+4/6qsr0wQcfeJdTYKm6dOnSxbTsMNkRDZRyPQNL5cjkKYTRByxU9BTCuEvLKhMKxWmzZK+pyk3cc90vUgVY4X8MyOZT76JPF+3Vq5ftv//+KZtFsxo1Bi9cuNA23HBDb0+5du3aBeel+ly7Oh75FYjuc6Xw+rjjjrMvv/wyeLJuuv8IkBKVFyCAAAIIIIAAAgggUMUCRRFgRWci1KtXz4YOHWqbbLJJOe7oI8k1S0RLVOJunl1R24VnJCR7/+j5yTYi175X4UfJR/c8SVaOefPm2bhx44LNvHMVYGmmz0knneTN/qnoiM4OUHClAMtfHhfdO6xDhw7Wt2/fCkM6//3Cy2YSzaarbHiR6kY3VYCl99XST9VN/U3BY6qnqEWf4BcOm3RDfsstt9jPP//sVT3uEqHovjlVEWApwNEsLH+vtrizQaJhTKIZPSwhLP9Jy3W/SBVgffHFFzZx4kRbsWKFVzD18QEDBpSbEVqZ77pov9Vy2EGDBqV8Wmd0LInuf5jqc62yujgehQ3DoeEGG2zg/SPC66+/bnoCoQ4/1ArPyq1MG3AOAggggAACCCCAAALVJVDwAZZu7BX2KCzwj44dO9rhhx++XhASvVHWzIEePXp4s54qmtmk6+rmQaGJbq41W+rggw8uF+CEnxSl1ycrQ7gjaEbYPffcE8y88Tczjt5IRZ/IlqgzJZqFlqsAK+4NqzYv175N/oy36Ky46KwCzaxRMKZyV3T4AZ//hL9Ej5avrgAruh/abrvtZrqZruimMhpghZffResRfdpiMqd//vOfplDVD5OqIsBSqKIAdf78+V6xtMxRgaWetFjREf0cJAotCLDKC+a6X6QKsKLhdGlpqRfWKmyv6FB/fPTRR71ZpxpL9dnVuKcl0Tr0d/Vb9V8duu7AgQO92anJDv+ab7zxhveSRAFonADLxfEoXOfwP8Do+0oPfNDMRc3CyuYsuOr6Hyu8LwIIIIAAAggggAACBRtg6aZfAclTTz1Vbm8g3Szrplk3z4mO6MwB3SDpRkDLTZKFWFq+pf2oNPtGh95DM7y0ma5/RGfm6Lq6MdNSlkTXjQZv4WtGZ1JpyZ7eT0tEEh2y0A2nZv6EN3zPZYClOnXv3t0L/xItZVMoMXny5KBtEpmpLtrra8qUKUHIpXY78cQTbeONN05YV4UjWgb6ww8/eH9XOXr37m2dO3cu9/rqCrCiIWmc/qXlkKqT37/CM9GiM1K0bFMhn78MM4qkm3nd/OtpheEN3+MGWFqmqpk0ifpsqlBDZYk+6VP7tWk5YLK+q8/jpEmTvCet6UgWWBBglW/pXPeLOG2tEErjoh+SauapwiYtgU106HWvvPKK/eMf/whC+0RjVDTATzUmRPcLTBQahwOsVq1aeTNvFZhHD9fGo3D55PfAAw94Y6YO1UOhlvbUSxTi8z9/EEAAAQQQQAABBBDIN4G8CrC0d4lm6UQ3o/bRFc58++23pg3bv/nmm/U2v9YNlJab6KY52aGbgOeff95mzJgR3HjpZn3bbbe1Aw880AtONFtGN//ff/+9t6+Wbp79YChZYKL3iy5lTHRd3WzMmTPHnn322SDc0eu0dE7BhY7oTAD9TiGWlmRp2Z58VA/NeFHZNDvMX2IWrneiG7VUS+CSuYVvaBVY+TetYTf9XmVSkKYQxd/TqaLZGQp8pk6d6s3I8A/Vr1OnTl745weRuq5mG6iu4af4JXtqX3UFWKrDZ5995j0R019eJRfNTNG+VWpH9S/1J5VRs0ZUJz9sUh8ePHiwtWzZ0uOIzkjR7xQGqa9qyZB/E65+pSccajmRPh9++/imWnI0cuRIU5AVPqJP71RbHXDAAaanOqrc4QcFxAk1NDNHYZw2qfcP1alr166egcquuuvGW/WePXt2uc9x+/btvUA5OmONAKv8JzPX/SJOWyf67KrPKEDSvlUKrfWzxhxtMq5xV/3C75vJwspEY7TGBIXUe++9t9eH9Br1IY01+ocMf3zW34YNG+YFOuEjvMRb462us88++3j9TP3T/85xbTyKjsfRmb7+3+PM0s23//FCeRFAAAEEEEAAAQSKTyCvAqxMmkczUzTTY4sttkh5Gd2k6IZGoUn0Rr+ik3XjoxBCN/jJloTFeax9+D2SXTMagqSs1P8v2dIT6fTkPx2JZt1kI8BSaKVwKhxSJCufbmC16bhuaJPNcFPooVlYujlL51B4deyxxyac3VOdAVaiG/A49dINvYIp3ViHrTTrTEvzFOLFPXRTvv3223s39ypPRRufhzdfD18/urdYnFBD5//yyy9eiKWwOe6h+io0U5Bbu3bt9U4jwFpfMpf9Im5b67OrGXQar9I5Us1QrcwYrT5/9NFHJ1xuGH1IQLis/tJt/3cujUdR0+jMO/1dD/lQ6B3nuy+dNuK1CCCAAAIIIIAAAghUtUDBB1i6EdKsDe1JlWhJSDJw/Yu9bu518x6e0ZPs9bo50o1ORUsN/XM1E0tLPRLNigpfX//qr1lVmmmUaBmegijtIZWqfLqOZm8pWNN+KP6TFhNttp6NAEtBg/YYU+j08ccfJ+3TMtNsGm3wnGqPMd2wvvTSS/bCCy+sN7Mu+gaqlwKKiMiVAAAgAElEQVQxhYnJZutVZ4Cl8io00k2z+pe/NLCiD79mSCm8adOmTUIrzWDRBump+pT60S677GJ6etvy5cvLbeof3djaL0+ifeT8v4Vv7uOGGjpX7626yyC8rDWRgfqJPgeauZPsyYoEWIl7T676RTptrVl8mqmq2VDhZavJ+rtmVaqvb7PNNhV+H6rfaMnh9OnTU15XM64UZmv/uERHopmB/us0/qo84cOV8ShRXcIPsNDf4250X9X/44P3QwABBBBAAAEEEEAgXYGCC7AUWGgTdS2P0349mg2UaMZGXCjdaGvmj260tTm4lmLpUOCi5VN6HwVk2jw7nac76eZLYZKWSen/6roKNRS4aWmNgjAtY0kVuin8eO211+ydd97xlsz4y/L0JD9dZ4899vCu5V9Hs19uvfVWW7BggVeP6JP9shVg6RHuqqPsFDxp2ZrK5tdPSwBVrnTbxl9iqfZQfXXjqcOvrzbHV4CW6rrVHWD5/U/967333vPCUi1JzaR/KRzQtdQfdC0/LNBnQn1BwZX6g8IwHdG2ruhGV/1Fy1oVSPrmukZ4aVI6oYZff11XMx21bFbt6ZdZny3NFtxrr71ifbYIsJKPaLnoF5Vp62SfXYWSWtqn/a70+dX/TRZUJqql/xnSctvomKDASuOoxudU19TnQWGYPkOLFi0K3qqiByNU93iUyCO6R1jcp33G/U7kdQgggAACCCCAAAIIVJeA0wFWdaHwvggggAACyQUqE2DhWTUC4QeRKKwePnx4yid9Vk3JeBcEEEAAAQQQQAABBDITIMDKzI+zEUAAgaITIMByt8nDSwj1IAfNhk1ndrC7NaNkCCCAAAIIIIAAAsUuQIBV7D2A+iOAAAJpCkyePNlb9qpDy/ROPvlk72l9HNUroCW548eP95ZSKrTSg0u0BJIDAQQQQAABBBBAAIFCECDAKoRWpA4IIIBAFQloT6277rrL5s6d672jnvZ50kkneU+746g+AW0sP3XqVG9POR2bbbaZFyxqf0AOBBBAAAEEEEAAAQQKQYAAqxBakToggAACORTwN9fXrB5tuK+gZMWKFd47JnpKXw6LwqX/X0BPmPzkk0+8/a1+++03e/PNN+2HH37w/qqHjPTv3997wAgHAggggAACCCCAAAKFIkCAVSgtST0QQACBHAno6Xza9yp66KmiAwcOtO222y5H78xlkwkovLr77rtNM6+ih56+e8IJJ5ieQMqBAAIIIIAAAggggEChCBBgFUpLUg8EEEAgBwIKSCZNmmQfffRRuatrlo9m+PTt25dNwnPgnuqSX3/9tU2YMMGWLVtW7qUtWrTwlnQ2bdo01SX4OwIIIIAAAggggAACeSVAgJVXzUVhEUAAgaoVWLJkid1777321VdfmZYSlpSU2IYbbmhdu3a1tm3bej9zVL3A0qVLvXb54osvbNWqVdawYUPbddddrWfPnlanTp2qLxDviAACCCCAAAIIIIBAjgUIsHIMzOURQAABBBBAAAEEEEAAAQQQQAABBDITIMDKzI+zEUAAAQQQQAABBBBAAAEEEEAAAQRyLECAlWNgLo8AAggggAACCCCAAAIIIIAAAgggkJkAAVZmfpyNAAIIIIAAAggggAACCCCAAAIIIJBjAQKsHANzeQQQQAABBBBAAAEEEEAAAQQQQACBzAQIsDLz42wEEEAAAQQQQAABBBBAAAEEEEAAgRwLEGDlGJjLI4AAAggggAACCCCAAAIIIIAAAghkJkCAlZkfZyOAAAIIIIAAAggggAACCCCAAAII5FiAACvHwFweAQQQQAABBBBAAAEEEEAAAQQQQCAzAQKszPw4GwEEEEAAAQQQQAABBBBAAAEEEEAgxwIEWDkG5vIIIIAAAggggAACCCCAAAIIIIAAApkJEGBl5sfZCCCAAAIIIIAAAggggAACCCCAAAI5FiDAyjEwl0cAAQQQQAABBBBAAAEEEEAAAQQQyEyAACszP85GAAEEEEAAAQQQQAABBBBAAAEEEMixAAFWjoG5PAIIIIAAAggggAACCCCAAAIIIIBAZgIEWJn5cTYCCCCAAAIIIIAAAggggAACCCCAQI4FCLByDMzlEUAAAQQQQAABBBBAAAEEEEAAAQQyEyDAysyPsxFAAAEEEEAAAQQQQAABBBBAAAEEcixAgJVjYC6PAAIIIIAAAggggAACCCCAAAIIIJCZAAFWZn6cjQACCCCAAAIIIIAAAggggAACCCCQYwECrBwDc3kEEEAAAQQQQAABBBBAAAEEEEAAgcwECLAy8+NsBBBAAAEEEEAAAQQQQAABBBBAAIEcCxBg5RiYyyOAAAIIIIAAAggggAACCCCAAAIIZCZAgJWZH2cjgAACCCCAAAIIIIAAAggggAACCORYgAArx8BcHgEEEEAAAQQQQAABBBBAAAEEEEAgMwECrMz8OBsBBBBAAAEEEEAAAQQQQAABBBBAIMcCBFg5BubyCCCAAAIIIIAAAggggAACCCCAAAKZCRBgZebH2QgggAACRSCwdu1a++9//2vTpk2zF154wV5//XWv1jvttJPtueeeduihh1q7du2spKQk0PjPf/5jw4cPt48++igtoZtuusmOOOII+9e//mWHHXZY0nO32mor772PPvro9d47rTcs0hen8hXLbrvtZrvvvrsde+yxtvXWW1uNGjXW01LfuP322+3yyy+3bbbZxsaNG2dt2rRJqpqqX2y22WZeex511FHWqVMnq1WrVpG2UOWqXci+f//73+3aa681f4yQ0IIFC+zUU0/1sG6++WZr0qRJ5eA4CwEEEEAAgTwQIMDKg0aiiAgggAAC1Sfwyy+/2C233GJ33323/fbbb6aAYYsttvDCKoVaumHWoSDpwgsvtGbNmnk/p7qRTlajuAGWf36DBg3szDPPtJNPPtlKS0urDyrP3jlOgBU2vvrqq71AMRpi/fDDD3b66afbxx9/bMuWLbNzzjnHa4tEYVe6/WLIkCH2xz/+0erVq5dnutVX3HQ+d/nmS4BVff2Kd0YAAQQQcEOAAMuNdqAUCCCAAAIOCsyfP98uuugie/LJJ6179+529tln28477xzMtFqzZo29//77ds0119jMmTPthBNO8F5fUeDwyCOP2GmnnWYDBgzwZu3UqVMnYc39gCXZ6xYtWmTTp0+3MWPGeOePHz/edt11VwcV3SyS77vffvslnLmimVXff/+9N7vqtttu82ZX3Xrrrbb99tuXq9DLL79sxxxzjA0aNMg++eQTL0S88cYbrUWLFgkr7gcs+nuiGTMKwTTDb/To0fb111971zrggAPcRHSwVIXsmyjAcrAJKBICCCCAAAI5EyDAyhktF0YAAQQQyGeBVatW2d/+9jcvQBg4cKD96U9/Ms12SnR8+eWX3iwohSJ//etfvUAj2ZGtAEvXX716tV133XWmG9tRo0Z5wRhHPIFUAZZ/FQWFCiWnTp1ql112mTe7yj9WrFhhf/7zn23KlCl211132auvvuq1hUKvgw46qFIBln/SAw88YOeee64Xil566aVWu3bteBUr8lelCrDy2ZcAq8g7N9VHAAEEEDACLDoBAggggAACCQQ+/fRTGzZsmPeXRDNvoqcoxNAeWdoPS0vNysrKErpmM8DSG/jXO++887wQjSOeQNwAS1e79957vaV80TDJ7yNaVqqgU/udDR482AuvrrrqqoQz8eIGLKlm4MWrZfG9Khu+mln5zjvv2OOPP24vvfRSsEx4r732soMPPtj7fEf3mtI5b7zxhrfUWEGmlh5rjzz1hX79+tmmm266XmMkOkfv0adPH++c6EzOuEsIw/tiqV+qn06cONErl2YIakaflk9qNmGipa7ffPON3XHHHfb88897ddd+e926dbOTTjrJWrZsWXydihojgAACCDgjQIDlTFNQEAQQQKA4BL75aY2tXpPbum7efN1m6pV9J82i0YybVEv90r1+NgOs8AysVDO/0i1nZV+/+puvbO3q1ZU9PdZ5pZtvGet1Fb2oMgGWZl9pJp4fTvqzpDRDSn9buHChtwfWW2+9ZXfeeae1bdt2vSLEDVj8ayuU1NLVmjVrZlznTC+wdnF6DyRI9/1qlDUzq7VRuqeVe32mvpp5qY34tYRThzbyb9iwoWkm3ttvv+39TgGQlg03b97c+zl8jmZp7rjjjt7SYH+PvB122MELOMPLT5csWeJtxq7f++9Tv359++KLL7zzunTp4oWg2m/PP9INsJYuXWq77LKLqS9ttNFG3v59fpkaN27szRbs0aNHcH0tm33mmWe8pc16nYIrnfPTTz/ZBx984P3/6uu9evVKusdbRo3HyQgggAACCKQQIMCiiyCAAAIIVKmAAqwTxy3N2Xu2bFZidw2rm9H1ly9f7t3EaTaFblQVYmXryFaA9euvv3o3m9dff713wxy+oc5WWStzHQVYPw86sjKnxjqnZsvW1vTOh2K9tqIXxQ2wwksIw31B/n5YpX6ioECHH3wmC55SBSwKNmbNmuXtbaZlg2pf7b/lwrHqlc3MVnyfs6KU7vPfnAdYqXw1S0mz6PT0SQVIm2++eVDfuXPneg9qeO2117xZmZoppcOfibflllt6wdfGG2/s/V5LTBWG6QEAuqaWouqpkgqKNCNKYZBmNl155ZXWunVr7xyV75577vHa/cADD/SWqCpA05FugKXZYwqdVKb999/f27svXCbNJtMyaf/67733ng0dOtR7r/A5mikmF5Vz5cqVsWak5qyTcGEEEEAAgaIWIMAq6uan8ggggEDVC+RDgKXQQuHEU0895c2k6dmzZ9ag0g2wUr3xiSee6M3Q8Z9+mOr1uf57oQRYmlWjTdRvuOEGb/+rdu3aeTNm/BkxftARXS7ohxmaiaOnV7Zq1aocedyn5Cm8UMARPT/X7VfR9fMpwNJyzoqORL4KahRA6jN6xhlnJNzHzF9OGl6y64eh+hzqv/CyPD0IQGPJhhtuaBdffLH3OdXsppEjR3phlfpINKDURv5q+8cee8wLujp37lzpAMufHRgtk95/8eLFXhilkE7BlAI71V+zwo444oj1Zln5Y5dLswKr8/PAeyOAAAIIVL0AAVbVm/OOCCCAQFEL5EOA5e8hoxkMuoncY489stZm2Q6wFJRob6ZTTjnFtCyouo98C7DieGkWi2Zf6YmFOsJLNxVq6WbfP/yN3RU8JFrWGTfA0vW0D5L23tpkk03iFDPnrymkAKuyvon2nJszZ473GVRIdf7551unTp0qfBKp/+TK6JLUcAM+8cQTNmLEiHIPZ0h3Btbs2bO95YNaBhk+NHtQD3z47rvvvCdsaqmggjaFWgqyxo4d683cih56WIXKpKWT6vcbbLBBzvscb4AAAggggEBYgACL/oAAAgggUKUC+RBg/fbbb95eR5p5U90zsJLtwaVZGu+++643W2LmzJk2aNAgb4mS9t6pzqNQAiwFg9rDSnsRaWP+8CbcmpmlwFBHollWTz/9tLcnlvYK0hKt8I1+qiWEChA+++wzu/nmm73wVNdQeObCDLt8CrBatGjhGUY3W0/HVzOyNBvzhx9+8NrklVde8ZbSqQ3DM7D0WdQyQc1e0qG+o9BbMze7du3qBZBavucf/iwuf4+pRJ9Xf8+t8Oc/3QBL5fYDqvB7+DO8tKeX//ePP/7Y67MK77VnV6KHUMhOM9tUn0TXrc5xh/dGAAEEECgOAQKs4mhnaokAAgg4I5APAVZ4OY2re2D5Dap9eRSmKFTRjXE2Z4tVptPkW4ClWVWJgo6K6u5vsJ7KR0FGeAmYXp8qwPKvqfDh3HPP9Z4EF53llep9c/X3QgiwUvlqfyqFORMmTLBnn33We5qgf6g9FSR+9dVX5QIs/V0z72bMmOHtX6WQK3zsueee3t5Z7du395bl+UFUnHaqqgDLXwYZp0wKuAiw4kjxGgQQQACBbAsQYGVblOshgAACCFQokA8BlioQd6mfX1kFE3/5y19MN6tHHXWUNWrUKKFD3Ov6N5SpnoLoz6ZQeOVC0FHoAZb2LdLsPM2y8p82l6ih/Se3hTfvTifA0mv9oCM826c6h5dCCrCS+b7++uumPZ4UXCkM7tChg9fO2ousZcuWXrtr+V1FbaIlepod+dxzz9n06dO9Pa+0z5U2dG/Tpk2w0f+oUaO8a8U9cjkDy18GufPOO7M8MG6D8DoEEEAAgSoXIMCqcnLeEAEEEChugXwJsPzNuNVa2uh4++23T9pwmrVx//33e/vfRJ/sFT2JACuz/l/VTyGMllbBhJZrKtTQ8s2mTZsmrJD/Oi0f9IMLAqyK274qnkIYLkE0IPQf3qAluVoSeNhhh623kbmWFWuD97ihopYj64mmGh/8gFmhlvpQqnA6qpXLACu8sTyzqzIbozgbAQQQQCB3AgRYubPlyggggAACCQQUYF32yPKc2kw8uW7G19dG3drfSDeyAwcO9GbdaAlRokPL+M466yzT/1WoccABByR9/2wHWP6SNJeWEC68/I8Z+1d0gSYTJmd8fX+GWzpLCMObtyd6ulu4UP5MrQcffNB7opz2F9LysbhLCH/88UcvJFHY4cLMOtVt9Ru7Zuxe0QVq7jbdrNZGGb1HJr7+uSpAohBHAZf2mVOIFQ6w7rjjDnv00Ue9Dc71VMpUwZO/h5rCrUThuD/2PPnkk3bkkUfaSSed5O2hlcsAK/zwgTFjxtixxx67Xnj3xhtveEsh9UROjYfJwtuMGpCTEUAAAQQQqECAAIvugQACCCCAQBKB+fPne0+B01443bt3t7PPPtu0xMbfkHnVqlU2a9Ys+/Of/+xtbqwnkekGt169ejkPsPTeH3zwgV1//fXeUqVDDjnEdOPJk8HidefKBFjal+r00083zc7T5v7a5L2iw98ra5999vGCTW0snipg0cbh2mNJYYWCEi1jU4Cl5WscqQUy8f3555+99n3xxRe9z5KWApeWlnpvqrbXTDoFWzrCAZb2vNJSUS0TvPbaa2277bYLwp9PPvnE28tMY8n48eNt11139Z5iqf9f44YeEnDBBRfYTjvt5J2jz/Uzzzzj/U2Hf47+/1wGWLq+PhOnnnqq976aTdq7d2+rVauWaYapwvnLLrvMe2CEZpSpviovBwIIIIAAAlUpQIBVldq8FwIIIIBA3gnoxvWqq67ywgQderz8Flts4d2EKrTSXjmamaUbOt38VRRe6fx0Z2DFAVPIoafd6almHPEEKhNg+U8XTLVM1C+BP9PmnXfe8fY90uwcP2BR30l1qD0VpHTs2DHVS/n7/wtk4qugRk9+1N5Umh3lPyXQfyKgflaoo+WAejqkZtbVrl3btA/dDTfc4IWUOhRGabN3/zyND7rm8ccfHwRimqGnB0Ros3gdu+22mzVs2NDbL0t1aNy4sY0ePdr69OkTBEW5DrBU/yeeeMKbZaVxLVp/lXPIkCFeqJ9qnKNDIoAAAgggkAsBAqxcqHJNBBBAAIGCEtCsCIUQ06ZNszfffNOb+eTfqHbr1s0OP/xw23rrrWPNSMhWgKUgTU8D69mzpzf7Sje/HPEF0g2wwpvl//Wvf7Vjjjkm5Zsp5NSMHM2g6t+/vxeEfvfddzZ8+HAv/Ex0KLjQzK59993X61eatcURXyBVgJXKVzPgtFROT4/UzCoFWXvttZe3t532xNJSu5EjR3qhlZYYa3N3Hfq9ZmNOmTLFGysUROkzqtl3WgKoPfSiM5Y0rui9Jk2a5L2XHxppTNE50Vl3uQ6wVA+FWApe77rrLu8JmH6Y1rlzZ2+GqcJUfwZq/FbhlQgggAACCGRHgAArO45cBQEEEEAAAQQQQAABBBBAAAEEEEAgRwIEWDmC5bIIIIAAAggggAACCCCAAAIIIIAAAtkRIMDKjiNXQQABBBBAAAEEEEAAAQQQQAABBBDIkQABVo5guSwCCCCAAAIIIIAAAggggAACCCCAQHYECLCy48hVEEAAAQQQQAABBBBAAAEEEEAAAQRyJECAlSNYLosAAggggAACCCCAAAIIIIAAAgggkB0BAqzsOHIVBBBAAAEEEEAAAQQQQAABBBBAAIEcCRBg5QiWyyKAAAIIIIAAAggggAACCCCAAAIIZEeAACs7jlwFAQQQQAABBBBAAAEEEEAAAQQQQCBHAgRYOYLlsggggAACCCCAAAIIIIAAAggggAAC2REgwMqOI1dBAAEEEEAAAQQQQAABBBBAAAEEEMiRAAFWjmC5LAIIIIAAAggggAACCCCAAAIIIIBAdgQIsLLjyFUQQAABBBBAAAEEEEAAAQQQQAABBHIkQICVI1guiwACCCCAAAIIIIAAAggggAACCCCQHQECrOw4chUEEEAAAQQQQAABBBBAAAEEEEAAgRwJEGDlCJbLIoAAAggggAACCCCAAAIIIIAAAghkR4AAKzuOXAUBBBBAAAEEEEAAAQQQQAABBBBAIEcCBFg5guWyCCCAAAIIIIAAAggggAACCCCAAALZESDAyo4jV0EAAQQQQAABBBBAAAEEEEAAAQQQyJEAAVaOYLksAggggAACCCCAAAIIIIAAAggggEB2BAiwsuPIVRBAAAEEEEAAAQQQQAABBBBAAAEEciRAgJUjWC6LAAIIIIAAAggggAACCCCAAAIIIJAdAQKs7DhyFQQQQAABBBBAAAEEEEAAAQQQQACBHAkQYOUIlssigAACCCCAAAIIIIAAAggggAACCGRHgAArO45cBQEEEEAAAQQQQAABBBBAAAEEEEAgRwIEWDmC5bIIIIAAAggggAACCCCAAAIIIIAAAtkRIMDKjiNXQQABBBBAAAEEEEAAAQQQQAABBBDIkQABVo5guSwCCCCAAAIIIIAAAggggAACCCCAQHYECLCy48hVEEAAAQQQQAABBBBAAAEEEEAAAQRyJECAlSNYLosAAggggAACCCCAAAIIIIAAAgggkB0BAqzsOHIVBBBAAAEEEEAAAQQQQAABBBBAAIEcCRBg5QiWyyKAAAIIIIAAAggggAACCCCAAAIIZEcgrwKsVatW2aWXXmpvvfWW3XfffdasWbOECmvWrLGZM2farbfeas8//7ytXLnSOnXqZEOGDLFDDjnEateunfC8L7/80m666SZ76qmn7NNPP7V27dpZ//79bfDgwda8efOE5yxfvtyefPJJmzBhgs2aNcvKysqsW7duNmLECOvSpYuVlJRkp6W4CgIIIIAAAggggAACCCCAAAIIIFCkAnkTYCm8uu222+zCCy+0vffeO2mAtXr1arv33nvttNNOs0WLFlnHjh29UOndd9/1ftb5+q9+/frlmlx/Hz58uL355pvWpk0ba9mypc2dO9e++uor69mzp9188822zTbblDtH4dWYMWPskksusYYNG1rbtm29sOyNN97wfh49erR3zdLS0iLtXlQbAQQQQAABBBBAAAEEEEAAAQQQyFwgLwIsBU8Kg66++mqvxgcccEDSAEuzoI477jjbeOONbezYsda+fXvvnM8//9xOP/10e/nll238+PF29NFHB3rz58+3YcOG2XPPPWfXX3+9nXDCCV7otHjxYrv22mvt8ssvt1NPPdULq+rWrRucN3nyZBs6dKjtu+++3nu1bt3a1q5da7Nnz/YCtHnz5nnl1OwvDgQQQAABBBBAAAEEEEAAAQQQQACBygk4HWBp1tWLL75of/rTn+xf//qXtWjRwpYuXZp0BpZmRJ1//vl244032sMPP2xHHHFEOZU5c+Z4wdV2221nEydOtCZNmnh/f+SRR6xv375ewKWQKrzEcOHChV4YNWPGDHvsscesQ4cO3jkLFizwlhZqtlX49/4bTp8+3fr162eDBg1a75qVayrOQgABBBBAAAEEEEAAAQQQQAABBIpTwOkAS7OpOnfu7C3HO+WUU6xPnz7e/9XsqkR7YGm537HHHmu1atXy/r7JJpuUa9UlS5bYGWec4e1xNW3aNG921ooVK2zUqFHezCuFTj169FivJ9xzzz3erKzrrrvOzjrrLO/v2oerd+/e1r17d2/2lcoYPjSrS2XRe95///3e7CwOBBBAAAEEEEAAAQQQQAABBBBAAIH0BZwOsDTr6h//+IcXHrVq1crbWP2oo45KGmBpNpT2q9JrbrjhBqtXr956IldeeaW3Z5X2ydJSQ82kOv744+3rr7+2Bx980JudFT38IE3LDBV0aRnhlClTvNlc2lRe/9WoUaPcaZopprBr3Lhx9uqrr7KMMP2+yRkIIIAAAggggAACCCCAAAIIIICAJ+B0gBVto1QB1hNPPGGHHnqoFxxpvyzNxIoempk1YMAAu+KKK+ziiy/2NmnXTCkdyWZKJXpfBVlnn312uVlZ0feKhmX0OQQQQAABBBBAAAEEEEAAAQQQQACB9AUKKsCKhlOJOKKvSRWK6RqJXhMnnIrzmvSbjDMQQAABBBBAAAEEEEAAAQQQQACB4hIgwEqxLJEAq7g+ENQWAQQQQAABBBBAAAEEEEAAAQTcEyDAcjTA+vnfs+2Ht26xNWVlVv8PG7jXcygRAggggAACCCCAAAIIIIAAAggUnMDqmk1sy44XOFevggqwZsyY4W3ifsEFF5iW79WsWXM9cH8J4ejRo73X/e9///M2c9eR6MmF+r2/hHCzzTazSZMmWZMmTbzN2YcPH2633XabaXP3RIe/hHDy5MnexvLpHP+6eri122NiOqfwWgQQQAABBBBAAAEEEEAAAQQQQCAjgaU1t7V/N7zH2rdvn9F1sn1yQQVYhfQUwmwFWCUtT8t2n+F6CCCAQEEL/PDDD179WrRoUdD1pHIIIICAqwKMw662DOVCAIF8EFjzzU0ZF5MAK2PCxJuphy/rP1FQTx9MNJtq0aJFNnLkSHvuueds2rRpXpq4YsUKGzVqlOmpgtOnT7cePXqsV1J/ttV1113nPeFQx1tvvWW9e/e27t2729ixY61hw4blzvNndun6yZ5uWBHJ9PPGWJVG2SIAACAASURBVLt3ptq8uptag4kP2xYtSrIgyCUQQAABBFIJaHzX4dq/OKUqN39HAAEECkWAcbhQWpJ6IIBAvgq4Og4X1Ays5cuX2/nnn2833nijPfzww3bEEUeU6y9z5syxo48+2rbbbjubOHGitxRQxyOPPGJ9+/a1008/3caMGWO1a9cOzlu4cKGddtpppuWJjz32mHXo0MH724IFC2zw4MGmWV/h3/snKgzr16+fDRo0aL1rxunEfoC1oqSOff6Xx2yf9k3jnMZrEEAAAQQyFHD1CzvDanE6AgggkDcCjMN501QUFAEEClTA1XG4oAIs9Z1Zs2Z5e1ptvPHGdtNNN9nuu+9uNWrUsM8//9wLqJ566im79957g32vdM78+fO9faw0M0szsQYMGOCFWIsXL7Zrr73WLr/8cu/v+lvdunWDLqq9rYYOHWr77ruvF5ptueWWtnbtWps9e7YXen399dem1+jv6R5+gOXVacTddljf7dO9BK9HAAEEEKiEgKtf2JWoCqcggAACeSnAOJyXzUahEUCggARcHYcLLsBatWqVt7H6hRdeaFoy2LFjRysrK7N3333X+1m/13/169cv171ef/11GzFihL333nvWpk0ba9mypc2dO9e0LFEbw9988822zTbblDtHAZc2g9d/WkLYtm1bW7lypTcrSz/r99rovbS0NO2uHA6wnu59rZ1wRpe0r8EJCCCAAALpC7j6hZ1+TTgDAQQQyE8BxuH8bDdKjQAChSPg6jhccAGWusyaNWts5syZduutt9rzzz/vhUqdOnWyIUOG2CGHHFJuiWC4i3355ZferC3N0tKTB9u1a2f9+/f3lgo2b948YW/UssUnn3zSJkyY4M3+UljWrVs3Lwzr0qWLlZRUbu+qcID1eIfzbMjoIwvn00BNEEAAAYcFXP3CdpiMoiGAAAJZFWAczionF0MAAQTSFnB1HM6rACtt9Tw+IRxgPbrlCdZnzCm2ceMaeVwjio4AAgjkh4CrX9j5oUcpEUAAgcwFGIczN+QKCCCAQCYCro7DBFiZtGoOz51+/hhr9/ZU7x1e3ORga33pRbbnVjVz+I5cGgEEEEBAAq5+YdM6CCCAQLEIMA4XS0tTTwQQcFXA1XGYAMvRHvPyhX+x7f/5qFe695ruYQvO+bsduWeZo6WlWAgggEDhCLj6hV04wtQEAQQQqFiAcZgeggACCFSvgKvjMAFW9faLpO/+z0uusi1ee9z7+zf1N7cXh91r5xxUy9HSUiwEEECgcARc/cIuHGFqggACCBBg0QcQQAABlwVc/d/DBFiO9po5V1xhf3j5Sa90S0ob2M1HTrVrBzd1tLQUCwEEECgcAVe/sAtHmJoggAACBFj0AQQQQMBlAVf/9zABlqO9Zu5fLrfGzz8VlO6SLvfYX85uY43rs5G7o01GsRBAoEAEXP3CLhBeqoEAAgikFGAcTknECxBAAIGcCrg6DhNg5bTZK3/xf99wrTWZ9lBwgT+3+6uddFon27UVG7lXXpUzEUAAgdQCrn5hpy45r0AAAQQKQ4BxuDDakVoggED+Crg6DhNgOdqnPrn9Fms25a6gdLdsP8ran9THDmlX6miJKRYCCCBQGAKufmEXhi61QAABBFILMA6nNuIVCCCAQC4FXB2HCbBy2eoZXPvD++62FneODa4wZcvBVuPIE21kj9oZXJVTEUAAAQRSCbj6hZ2q3PwdAQQQKBQBxuFCaUnqgQAC+Srg6jhMgOVoj/rg0am20dgxQelmbNrH5vQ6164+uo6jJaZYCCCAQGEIuPqFXRi61AIBBBBILcA4nNqIVyCAAAK5FHB1HCbAymWrZ3DtOc8+Y3+49tLgCm9vuLfd1Xm0TTqlnpWWZHBhTkUAAQQQqFDA1S9smg0BBBAoFgHG4WJpaeqJAAKuCrg6DhNgOdpj3nl5pm12xXlB6b5suI2N2mO83XpSXdt2YxIsR5uNYiGAQAEIuPqFXQC0VAEBBBCIJcA4HIuJFyGAAAI5E3B1HCbAylmTZ3bht2fPtpajTgku8mtZYxvZ+UE779AG1n0nNnLPTJezEUAAgeQCrn5h02YIIIBAsQgwDhdLS1NPBBBwVcDVcZgAy9Eeow7T6o8jypXu9L3usx7dW9tJXWo5WmqKhQACCOS/gKtf2PkvSw0QQACBeAKMw/GceBUCCCCQKwFXx2ECrFy1eIbXVYfZ9JqLrObPPwVXuny3G2zDPdvZZX3ZyD1DXk5HAAEEkgq4+oVNkyGAAALFIsA4XCwtTT0RQMBVAVfHYQIsR3uMOkyL22+wOp99EpTwph0vsv/u2MPuGFrX0VJTLAQQQCD/BVz9ws5/WWqAAAIIxBNgHI7nxKsQQACBXAm4Og4TYOWqxTO8rjpMk0fus4Zvvhpc6f6th9m0VkfbHcPqWqtmbOSeITGnI4AAAgkFXP3CprkQQACBYhFgHC6WlqaeCCDgqoCr4zABlqM9Rh2m4cwZ1uTpR4ISPrPZEXb3tqfZFf3qWKdtazpacoqFAAII5LeAq1/Y+a1K6RFAAIH4AozD8a14JQIIIJALAVfHYQKsXLR2Fq6pDlP3w/es+T23BVd7s/k+dv3OV9jg/crs2L3ZyD0LzFwCAQQQWE/A1S9smgoBBBAoFgHG4WJpaeqJAAKuCrg6DhNgOdpj1GFqff8/2/i6K4MSfrbBDnZR+7HWc+dS+2Pv2o6WnGIhgAAC+S3g6hd2fqtSegQQQCC+AONwfCteiQACCORCwNVxmAArF62dhWuqw5SsWG6bXXxmcLWfa29op3R6yNr8ocRuGcRG7llg5hIIIIDAegKufmHTVAgggECxCDAOF0tLU08EEHBVwNVxmADL0R7jd5hWfxxRroQj937QljZqYXcPr2tNG9RwtPQUCwEEEMhfAVe/sPNXlJIjgAAC6QkwDqfnxasRQACBbAu4Og4TYGW7pbN0Pb/DbH7tJbbmx/nBVS/efazNbbSDjTmmjrXfgo3cs8TNZRBAAIFAwNUvbJoIAQQQKBYBxuFiaWnqiQACrgq4Og4TYDnaY/wOs9X9t9vK994OSnn9TpfZmy262Kk9a9nhu5c5WnqKhQACCOSvgKtf2PkrSskRQACB9AQYh9Pz4tUIIIBAtgVcHYcJsLLd0lm6nt9htn3xGVv2jyeCq969zan2TMu+1me3UjvjQDZyzxI3l0EAAQQCAVe/sGkiBBBAoFgEGIeLpaWpJwIIuCrg6jhMgOVoj/E7zPb/ft8WT7wlKOWTrY+ye7cabm1b17S/HVfH0dJTLAQQQCB/BVz9ws5fUUqOAAIIpCfAOJyeF69GAAEEsi3g6jhMgJXtls7S9fwOs9Nvv9jCKy8IrvraRl3txh0vtqb1a9gDp9azUrbBypI4l0EAAQR+F3D1C5v2QQABBIpFgHG4WFqaeiKAgKsCro7DBFiO9hi/w+y6QQNbMPz4oJSfbrCTXdr+Ju/nm06oaztsWuJoDSgWAgggkJ8Crn5h56cmpUYAAQTSF2AcTt+MMxBAAIFsCrg6DhNgZbOVs3gtv8O023Zb++nwbsGV59f5g5229/3ez+ceXMt67cpG7llk51IIIIAAM7DoAwgggEA1C7h641TNLLw9AgggUGUCro7DBFhV1gXSe6Nwh5nfvUNw8qqSUhvZ6SH7tayxHdWxzIZ2rZXehXk1AggggECFAq5+YdNsCCCAQLEIMA4XS0tTTwQQcFXA1XGYAMvRHhPuMD/1O8DW/LIgKOkFe4yzLxpuax23rmlX9Wcjd0ebkGIhgECeCrj6hZ2nnBQbAQQQSFuAcThtMk5AAAEEsirg6jhMgJXVZs7excId5pczhtjKD+cEF//rLn+22Rt2sk2blNg9I+pm7025EgIIIIAASwjpAwgggEA1C7h641TNLLw9AgggUGUCro7DBFhV1gXSe6Nwh1l49WW2/Lmngwvc0eZMm77pod7Pdwyta603ZCP39HR5NQIIIJBcwNUvbNoMAQQQKBYBxuFiaWnqiQACrgq4Og4TYDnaY8IdZvGkCbbk7vFBSR/bfIBN3nKw9/PFh9e2/bYvdbQWFAsBBBDIPwFXv7DzT5ISI4AAApUTYByunBtnIYAAAtkScHUcJsDKVgtn+TrhDrP8hWdt4eiLg3d4eeOedssOF3g/n7BPmQ3ch43cs8zP5RBAoIgFXP3CLuImoeoIIFBkAozDRdbgVBcBBJwTcHUcJsByrqv8XqBwh1n1yYe24NRBQUk/aNLO/tzuOu/n/XcotYsOq+1oLSgWAgggkH8Crn5h558kJUYAAQQqJ8A4XDk3zkIAAQSyJeDqOEyAla0WzvJ1wh1GTyDUkwj947t6m9lZHSd5P27VosTGD2Ej9yzzczkEEChiAVe/sIu4Sag6AggUmQDjcJE1ONVFAAHnBFwdhwmwnOsqvxco2mHmd+8QlHR5zbp2SqcHbXFpAysrrWH3nVLHmjVgI3dHm5JiIYBAngm4+oWdZ4wUFwEEEKi0AONwpek4EQEEEMiKgKvjMAFWVpo3+xeJdpgfD+9maxctCt7ovD0n2jf1t/R+vqp/beu4NRu5Z78VuCICCBSjgKtf2MXYFtQZAQSKU4BxuDjbnVojgIA7Aq6OwwRY7vSRciWJdphfRp5oKz/9KHjNX3a9xt5r9vusrOHdatmRe5Y5WhOKhQACCOSXgKtf2PmlSGkRQACBygswDlfejjMRQACBbAi4Og4TYGWjdXNwjWiHWXjVRbb8xenBO43f7lx7YZODvZ977Vpq5x7MRu45aAYuiQACRSjg6hd2ETYFVUYAgSIVYBwu0oan2ggg4IyAq+MwAZYzXaR8QaIdZvGdt9mS++4IXjR1ixNt6hYneD/vtFlNu2FgHUdrQrEQQACB/BJw9Qs7vxQpLQIIIFB5AcbhyttxJgIIIJANAVfHYQKsbLRuDq4R7TDLpj9li8ZcHrzTi5scbOO2O9f7uWHdGvbQ6fWsrGYOCsIlEUAAgSITcPULu8iageoigEARCzAOF3HjU3UEEHBCwNVxmADLie6xfiGiHWbVh+/ZgjNODl6o/a+0D5Z//P34OrZzSxIsR5uTYiGAQB4JuPqFnUeEFBUBBBDISIBxOCM+TkYAAQQyFnB1HCbAyrhpc3OBaIdZPf8H+/mYQ4I3+36DLeyM9uuWFJ55YC3rvRsbueemNbgqAggUk4CrX9jF1AbUFQEEiluAcbi425/aI4BA9Qu4Og4TYFV/30hYgkQdZn733586qGNlnUY2uOMUW1Hy+95XR+xRZiN71HK0NhQLAQQQyB8BV7+w80eQkiKAAAKZCTAOZ+bH2QgggECmAq6OwwRYmbZsjs5P1GF+7L2frV26JHjHszreY9/Va+n9vPsWNe2aY9jIPUfNwWURQKCIBFz9wi6iJqCqCCBQ5AKMw0XeAag+AghUu4Cr4zABVrV3jcQFSNRhFgwbYKv+8+/ghD+3/Zt90HQ37+cWG5TYAyPrOlobioUAAgjkj4CrX9j5I0hJEUAAgcwEGIcz8+NsBBBAIFMBV8dhAqxMWzZH5yfqML9ePspWvPJC8I637nCBzdy4Z/DzxJPr2ubNS3JUIi6LAAIIFIeAq1/YxaFPLRFAAAEzxmF6AQIIIFC9Aq6OwwRY1dsvkr57og6zeMLNtmTyPcE5T+0wxCZtfFzw8wV9alv3nUodrRHFQgABBPJDwNUv7PzQo5QIIIBA5gKMw5kbcgUEEEAgEwFXx2ECrExaNYfnJuowy55+3BZdd1Xwrh/tfJhd0fyM4Odj9y6zwfuxkXsOm4VLI4BAEQi4+oVdBPRUEQEEEPAEGIfpCAgggED1Crg6DhNgVW+/SPruiTrMindn26/nnhKcs2DHzjZioyuDn/dpU2qX9a3taI0oFgIIIJAfAq5+YeeHHqVEAAEEMhdgHM7ckCsggAACmQi4Og4TYGXSqjk8N1GHWT3vf/bzgMOCd121eRsbsOVtwc+tNiyxO4eykXsOm4VLI4BAEQi4+oVdBPRUEQEEEPAEGIfpCAgggED1Crg6DhNgVW+/SPruiTrM2tWr7ccD9grOqdG4iR3b7iFbXaOm97saNWrYg6fVtaYNajhaK4qFAAIIuC/g6he2+3KUEAEEEMiOAONwdhy5CgIIIFBZAVfHYQKsyrZojs9L1mF+7NXZ1q5cEbz7qP0fsC9rbBz8fEW/OtZp298DLQ4EEEAAgfQFXP3CTr8mnIEAAgjkpwDjcH62G6VGAIHCEXB1HCbAcrSPJeswC4Ycbau+/Dwo9UN9braHf9sx+FmbuGszdw4EEEAAgcoJuPqFXbnacBYCCCCQfwKMw/nXZpQYAQQKS8DVcZgAy9F+lqzD/Hrxubbi9ZeDUr9/5GV21U9dgp977FRqo/qwkbujzUqxEEAgDwRc/cLOAzqKiAACCGRFgHE4K4xcBAEEEKi0gKvjMAFWpZs0tycm6zC/3fZ3Wzr1/uDNfz3yVBv2U9/g5zab1LRbTqyT28JxdQQQQKCABVz9wi5gcqqGAAIIlBNgHKZDIIAAAtUr4Oo4TIBVvf0i6bsn6zDLpj1si264JjivRu+j7ajFw4Kf69aqYY+cWddqlbKRu6NNS7EQQMBxAVe/sB1no3gIIIBA1gQYh7NGyYUQQACBSgm4Og4TYFWqOXN/UrIOs2L2G/brqNODAtTap6sdUXZxuQL9/fi6tnPLktwXkndAAAEEClDA1S/sAqSmSggggEBCAcZhOgYCCCBQvQKujsMEWNXbL5K+e7IOs/q/X9vPJ/YLzivbfie7ZI+x9uF/1wS/G9mjlh2xBxu5O9q0FAsBBBwXcPUL23E2iocAAghkTYBxOGuUXAgBBBColICr4zABVqWaM/cnJeswa5cvtx8P3icoQEnzFvbw0Edsyusrg9/12a3MzjiwVu4LyTsggAACBSjg6hd2AVJTJQQQQCChAOMwHQMBBBCoXgFXx2ECrOrtF0nfvaIOM79nR7M162ZcfTb6cbvouUbBtXZtXdOuO46N3B1tWoqFAAKOC7j6he04G8VDAAEEsibAOJw1Si6EAAIIVErA1XGYAKtSzZn7kyrqMFpCqKWE/rHiqok28Pktg5+bNqhhD51eL/eF5B0QQACBAhRw9Qu7AKmpEgIIIJBQgHGYjoEAAghUr4Cr4zABVvX2i6TvXlGH+fXCM23FP18Lzm106dV20Ct7lrvWhJPr2hbN2cjd0ealWAgg4LCAq1/YDpNRNAQQQCCrAozDWeXkYggggEDaAq6OwwRYaTdl1ZxQUYf57ea/2tLHHgwK0mDkOTZyfh/76sd1ywrPO6S2HbhLadUUlndBAAEECkjA1S/sAiKmKggggECFAozDdBAEEECgegVcHYcJsKq3XyR994o6zNJHp9hvY/8WnFuv//E2brOh9tS7q4Lf9d+zzIZ1YyN3R5uXYiGAgMMCrn5hO0xG0RBAAIGsCjAOZ5WTiyGAAAJpC7g6DhNgpd2UVXNCRR1m+Zuv2sI/nR0UpHbXnvb6IZfZmCeXB7/ruE2pXXVk7aopLO+CAAIIFJCAq1/YBURMVRBAAIEKBRiH6SAIIIBA9Qq4Og4TYFVvv0j67hV1mFVf/McWnHxMcG7Zzm3th/NvsxF3Lg1+t0mTGjZpBBu5O9q8FAsBBBwWcPUL22EyioYAAghkVYBxOKucXAwBBBBIW8DVcZgAK+2mrJoTKuowa5csth/77B8UpOYfNrX6dz5iB41ZUq5wD55ez5o1qFE1BeZdEEAAgQIRcPULu0B4qQYCCCCQUoBxOCURL0AAAQRyKuDqOEyAldNmr/zFU3WY+d07rLt4aZltOOUpO+ruWvbTb2uD31/Rr7Z12paN3CvfCpyJAALFKJBq/C1GE+qMAAIIVKUA43BVavNeCCCAwPoCro7DBFiO9tZUHebnAYfZ6nn/C0rf5LZJdtWc1vbyJ6uD352wTy0buE+ZozWkWAgggICbAqnGXzdLTakQQACBwhFgHC6ctqQmCCCQnwKujsMEWI72p1Qd5pfzT7WVb/8zKP0GV/7NniztaGNnrAh+t98OpXbxYWzk7mgTUywEEHBUINX462ixKRYCCCBQMAKMwwXTlFQEAQTyVMDVcZgAy9EOlarD/HbD1bZ02iNB6Ruc8Uf7eOfD7Lz7lwW/22qjEhs/uK6jNaRYCCCAgJsCqcZfN0tNqRBAAIHCEWAcLpy2pCYIIJCfAq6OwwRYjvanVB1m6UP32W/jbghKX/+4k2x5/2HW74Z1G7mX1jSbdk59q8U2WI62MsVCAAEXBVKNvy6WmTIhgAAChSTAOFxIrUldEEAgHwVcHYcJsBztTak6zPJZM23hpecFpa/T82BreP6l1mvMYluxal2lrh9Qx3ZpVdPRWlIsBBBAwD2BVOOveyWmRAgggEBhCTAOF1Z7UhsEEMg/AVfHYQIsR/tSqg6z6rNPbcHw44PSl7XbwxpfO9bOf2CZvfXFuo3ch3WtZf07spG7o81MsRBAwEGBVOOvg0WmSAgggEBBCTAOF1RzUhkEEMhDAVfHYQIsRztTqg6z5tdf7Ke+PYPS12zZ2pre+ZDd/coKu+eVlcHve7Uts3MPquVoLSkWAggg4J5AqvHXvRJTIgQQQKCwBBiHC6s9qQ0CCOSfgKvjMAGWo30pToeZ371DUPoadetZsylP2axvatulDy8Pfr/jZiV240A2cne0mSkWAgg4KBBn/HWw2BQJAQQQKBgBxuGCaUoqggACeSrg6jhMgOVoh4rTYX4+5hBbPf+HoAZNJky27xttbgNvWxr8rkEds8fPru9oLSkWAggg4J5AnPHXvVJTIgQQQKBwBBiHC6ctqQkCCOSngKvjMAGWo/0pTof55ezhtnLO20ENNrj6Rqu1e0frNnpxuVpNGFLXtmhR4mhNKRYCCCDglkCc8detElMaBBBAoLAEGIcLqz2pDQII5J+Aq+MwAZajfSlOh1n0tz/bsmeeCGrQ8JyLrE6vPjbizqX27+/WBL8/9+Da1mvXUkdrSrEQQAABtwTijL9ulZjSIIAAAoUlwDhcWO1JbRBAIP8EXB2HCbAc7UtxOsySyXfb4gljgxrUG3iy1R94st08fbk9OntV8PvD9yizU3uwkbujTU2xEEDAMYE4469jRaY4CCCAQEEJMA4XVHNSGQQQyEMBV8dhAixHO1OcDrN85vO28MoLghrUPfgwa3DWhTb9/VV2zbR1G7nvvmVNu+boOo7WlGIhgAACbgnEGX/dKjGlQQABBApLgHG4sNqT2iCAQP4JuDoOE2A52pfidJhVn3xoC04dFNSgVoe9bYPRf7d/z1tjI+5Yt5F780Y1bPKp9RytKcVCAAEE3BKIM/66VWJKgwACCBSWAONwYbUntUEAgfwTcHUcJsBytC/F6TBrfv7Rfup/UFCD0i22tia3328rV5sdeE35jdynnFbPNmxYw9HaUiwEEEDAHYE44687paUkCCCAQOEJMA4XXptSIwQQyC8BV8dhAixH+1HcDjO/e4egBiUNG1nTKU9bjVq1bMAtS+y7X9YGf7u8b23r3IaN3B1tboqFAAIOCcQdfx0qMkVBAAEECkqAcbigmpPKIIBAHgq4Og4TYDnameJ2mJ+OPNDWLPg5qEXTux+2mpu2tGumrbDp768Mfn9cp1p2UpcyR2tLsRBAAAF3BOKOv+6UmJIggAAChSXAOFxY7UltEEAg/wRcHYcJsBztS3E7zC9nDLGVH84JatH4r7daWdv29ujslXbz9BXB7zu3qWmX92Ujd0ebm2IhgIBDAnHHX4eKTFEQQACBghJgHC6o5qQyCCCQhwKujsMEWI52prgdZtE1l9myGU8HtWg06jKr3f0ge/erNXbOfes2cm+9YYndMbSuo7WlWAgggIA7AnHHX3dKTEkQQACBwhJgHC6s9qQ2CCCQfwKujsMEWI72pbgdZsm9E23xXeOCWtQffIrVO+ZE+2XxWut7w5JytXv6/PpWm22wHG1xioUAAq4IxB1/XSkv5UAAAQQKTYBxuNBalPoggEC+Cbg6DhNgOdqT4naYZS88a4tGXxzUok6fftbw9PO9nw+7boktWrZuI/frBtSxXVvVdLTGFAsBBBBwQyDu+OtGaSkFAgggUHgCjMOF16bUCAEE8kvA1XGYAMvRfhS3w6z84F375cyhQS1q793FGl1xrffzRQ8tt9fnrgr+NrRrLTuqIxu5O9rkFAsBBBwRiDv+OlJcioEAAggUnADjcME1KRVCAIE8E3B1HCbAcrQjxe0wq7//zn4+7tCgFqXbbmdNbrnH+/m+WSvtjpnrNnLvsXOpjepd29EaUywEEEDADYG4468bpaUUCCCAQOEJMA4XXptSIwQQyC8BV8dhAixH+1HsDrN2rc3vsWdQi5ImTa3Zg0+b1SixWZ+uskseXh78rc0fSuyWQWzk7miTUywEEHBEIPb460h5KQYCCCBQaAKMw4XWotQHAQTyTcDVcZgAy9GelE6H+fGwbrb2t0VBTZrd/4SVtNjYvl2wxgbeuu5JhHXKzJ46r76jNaZYCCCAgBsC6Yy/bpSYUiCAAAKFJcA4XFjtSW0QQCD/BFwdhwmwHO1L6XSYBSNPtFWffhTUpPHfb7eynXb1fu42enG5Gk44ua5t0bzE0VpTLAQQQKD6BdIZf6u/tJQAAQQQKDwBxuHCa1NqhAAC+SXg6jhMgOVoP0qnwywcfbEtf+HZoCaNLrrKau/Xw/v5jEnL7INvVgd/O/fg2tZr11JHa02xEEAAgeoXSGf8rf7SUgIEEECg8AQYhwuvTakRAgjkl4Cr4zABlqP9KJ0Os+Sucbb43olBTRoMO8PqHnmc9/P4F1bYlDdWBn/rvVupnXkgG7k72uwUCwEEHBBIZ/x1oLgUAQEEECg4AcbhgmtSKoQAAnkm4Oo4TIDlaEdKp8Msm/6ULRpzeVCTun2PsQYjzvJ+nv7+Krtm2rqN3Nu2rml/O66Oo7WmWAggttrzYQAAIABJREFUgED1C6Qz/lZ/aSkBAgggUHgCjMOF16bUCAEE8kvA1XGYAMvRfpROh1n57lv2y7kjgprU3rerNbrkau/nufPW2PA71m3k3qR+DZt6Rj1Ha02xEEAAgeoXSGf8rf7SUgIEEECg8AQYhwuvTakRAgjkl4Cr4zABlqP9KJ0Os/rbb+znE/oGNSnbYWdrfOPvSwpXrTY74JryG7lPPrWuNW/ERu6ONj3FQgCBahZIZ/yt5qLy9ggggEBBCjAOF2SzUikEEMgjAVfHYQIsRztROh1m7coV9mOvzkFNSppvZM0emBb8PHj8UvvyxzXBz5f3rWOd29R0tOYUCwEEEKhegXTG3+otKe+OAAIIFKYA43Bhtiu1QgCB/BFwdRwmwHK0D6XbYX7s3cXWLv3/pYI1alizKU9bSdNmXu2uf2aFPfnOuo3cj9mrzIbsX8vRmlMsBBBAoHoF0h1/q7e0vDsCCCBQeAKMw4XXptQIAQTyS8DVcZgAy9F+lG6HWTBsgK36z7+D2jQee5eVtdnB+/mx2Svtpukrgr913LqmXdWfjdwdbXqKhQAC1SyQ7vhbzcXl7RFAAIGCE2AcLrgmpUIIIJBnAq6OwwRYjnakdDvMwisusOUvPx/UZoPLxlitzvt5P7/31Wo7+75lwd/+0LiG3XsKG7k72vQUCwEEqlkg3fG3movL2yOAAAIFJ8A4XHBNSoUQQCDPBFwdhwmwHO1I6XaYxRPH2pIH7g5q0+DUc63uYf29n39dutaOuH5JuZo+fV59q13maOUpFgIIIFCNAumOv9VYVN4aAQQQKEgBxuGCbFYqhQACeSTg6jhMgOVoJ0q3wyx7+nFbdN1VQW3qHTXQ6p98avBz/xuX2E+/rQ1+/ttxdaxtazZyd7T5KRYCCFSjQLrjbzUWlbdGAAEEClKAcbggm5VKIYBAHgm4Og4TYDnaidLtMCtmv2G/jjo9qE3trgdYowuvDH6+8tHl9tLHq4Kfh3atZUd1ZAqWo81PsRBAoBoF0h1/q7GovDUCCCBQkAKMwwXZrFQKAQTySMDVcbigAqxZs2ZZ586dY3WLYcOG2fXXX29169b1Xj9nzhzr16+fzZ07N+n5r776qnXq1Knc35cvX25PPvmkTZgwwfT+ZWVl1q1bNxsxYoR16dLFSkpKYpUn+qJ0O8zqr7+0n0/6fcmgjrJd2lnj68YFP9//2kqb+NK6jdz336HULjqsdqXKxkkIIIBAIQukO/4WsgV1QwABBKpDgHG4OtR5TwQQQGCdgKvjcNEGWOeff75deeWVVqtWLa+VnnjiCTv00EMr7LPRAEvh1ZgxY+ySSy6xhg0bWtu2bW3lypX2xhtveD+PHj3ahg8fbqWlpWl/FtLtMGuXLrEfe/++abuOmptsZk3veST4+bW5q+3ih9Zt5L5lixK7fcjv4R0HAggggID7X9i0EQIIIFAsAun+7+BicaGeCCCAQFUJuDoOF1SAlaoxZ86caSeccIIXNI0bN8422mij4BTNxjr77LPt8ccftz59+qS6lPf3yZMn29ChQ23fffe1sWPHWuvWrW3t2rU2e/ZsO+2002zevHl23333rTdrK87FK9Nh5vfqZLZypXf5GmW1rNmDT1uNho28n/+3YI0df+vS4K1LS8yeHVU/TlF4DQIIIFBUApUZf4sKiMoigAACORZgHM4xMJdHAAEEUgi4Og4XTYClpYHHH3+8FypNnTrVdt9996DJli1bZuecc47NmDHD+9suu+ySskMvWLDABg8e7M22euyxx6xDhw7lzpk+fbq3JHHQoEHeLK3atdNbrleZDvPzkKNt9ZefB+VoMu4+K91qm+Dng69dYstWrtvIXTOwNBOLAwEEEEBgnUBlxl/8EEAAAQSyJ8A4nD1LroQAAghURsDVcbgoAqylS5ealgzefPPNNn78eBsyZIjVqFEjaEeFUQq3Fi9e7M2Y2mSTTVK2sRq0d+/e1r17d2/2lZYMho/58+fbsccea0uWLLH777/fm52VzlGZDrPwkvNs+Wszg7fZ4Krrrdae6/bsOv+BZfbWF6uDv59zUC07qC0buafTLrwWAQQKX6Ay42/hq1BDBBBAoOoEGIerzpp3QgABBBIJuDoOF0WA5c+GOvDAA72lg02aNCnXRp988on179/f9txzTzvzzDPthhtusIcffth7jfbFOuOMM7xZWeHQa8qUKXb00UfbpZde6v0X/pvOU2h21llnee+XaPP3VB+TynSYxeNusCUP3RdcusEZo6xu7yOCn29/cYVNfv33JYY6DmlXZmf1+n0PMA4EEEAAgd8FKjP+YocAAgggkD0BxuHsWXIlBBBAoDICro7DBR9g+Uv9nnvuOW95YM+ePddrv5dfftl7YmC7du28GVP16tWz5s2b21dffWWffvqpN7tKe2Rp/yx/Q3Z/z6zrrrvOC6oSHdokXhu833vvvXbcccel1W8q02GWTXvYFt1wTfA+9QecZPVOHB78POP9VXb1tOXBzztsWmI3ncBG7mk1DC9GAIGCF6jM+FvwKFQQAQQQqEIBxuEqxOatEEAAgQQCro7DBR9gPfLII9a3b1878cQTvSWE9euvv3G5ZknpaYFa5qflgL169bKSkhJbtWqV6XwtP1yxYoUXRHXt2tVr3jjhVJzXJPu0VKbDrHjjVfv1orODS9Y54BBreN4lwc+fzVtjw+5Yt5F7wzo17LGz6/GBRQABBBAICVRm/AUQAQQQQCB7AozD2bPkSggggEBlBFwdhws6wArPvnr00UetW7du67XdmjVrvNlVDzzwgPcUwmOOOabcckA9VXDChAne0wbDIViccCrOa7IZYK36z1xbMGzdTK+y3TpY4zE3B2+xao3ZAVcvLveWk0+rZ80brtsPrDKdm3MQQACBQhJw9Qu7kIypCwIIIFCRAOMw/QMBBBCoXgFXx+GCDrBmzZrlzabSRusTJ05cb++ruF1CywiPOuoob/ng5MmTbeutt66yGVhxy6jXlSxdYptddk5wysrmG9t3515a7hI3vrG5/ffXOsHvjm/7re280aJ03obXIoAAAggggAACCCCAAAIIIIBAgQu0b9/eqRoWbIC1evVqu/zyy72gqaJ9quK0xk8//eTtYTVv3jzT5u1t2rTxNmfXssPbbrvNhg0blvAy/gwshV4KwNI5/MQznXP02lajRpqtXeOdtqZ2bfv2T9fY2tr/x959gFlRXo8fP7ftsktZYAERpYMgKh1BIWBBY40xlliT8LNEE02ixsRojDHFGE000aixJOZvQUVj0GCsWEFBqdJEQJogvS1su+3/vHNh1pW7u3d3Z+6cO/d7n4dHZefOnPfzHo/k5H3fKbRv85/FneWDtW3tfz6m51Y55ZDNjX0M1yOAAAIIIIAAAggggAACCCCAgI8FaGBlaXK3bNkiF198saxYscI6vN28RbCuj9lGWFZWZh3Wbs6++upn8+bNcsEFF4j5674Glsa3EJq4t33vbIl/vsYeQrt/PiPhbj3tf35hdlTuebXa/udhPUNyx/k1K7KyND08BgEEEFAroHXJtFowAkMAAQQcFqAOOwzK7RBAAIFGCmitw75dgWXATz/9dBk9erR1hlVJSUnaKTNvGjTNKdPAmjRpkvTv33+/6z7++GM5++yzpXfv3vL4449Lhw4drNesm/ub7Ynm4HfT/PryZ/369daqLXP4+8SJE60D4hvzaWrC7LzpGqmeOd1+VMkf75WCYSPtf56/Ji7XPlFp/7M5/8qcg8UHAQQQQCAl0NT6ix8CCCCAgDMC1GFnHLkLAggg0FQBrXXYtw2sJ598Ui666CK55ZZbrF+BQPqDyvfs2SNXXXWV/Otf/5KHHnpILr300lrXmjcR3n777XLzzTdbv8y9QqGQ7DsgfsaMGTJ58mQ58sgja+XGa6+9ZjW9JkyYIHfccYcUfmkbXyZJ1NSE2X3fn6XiP8/Yj2j1019K0UnfsP95V0VSzry7vFYIL11fLC0iHOSeybxwDQII+F+gqfXX/zKMEAEEEMiOAHU4O848BQEEEKhLQGsd9mUDy7w50Jx/ZX498cQT1kqo+j77mk3t27e3VlOZg9/NVsKqqiqrqXXTTTfJgAEDrNVXffv2tW9lzrYybyccO3as3HPPPdKrVy8xz541a5ZcffXVsmbNGuvQd/Pzxn6amjAVzz8tu++/y35c8Xcvl5YXX1rr8d95oELWbU+dk2U+d11UJIO67b91srExcz0CCCDgB4Gm1l8/jJ0xIIAAAhoEqMMaZoEYEEAgnwW01mFfNrAqKirkmmuusQ5anzZtmrWNsL6PWWVlDmO/8cYbra2EQ4YMkdLSUlm2bJmYLYaDBg2SBx54QI466qhatzGrt2677Tbrl9lCOHjwYIlGo2JWZZl/Nr9vDno3by9s7KepCVM97W3Z+euf2Y8rOvVMaXXNL2o9/rYXqmTqopj9e5cfVyDfHhVpbIhcjwACCPhSoKn115cYDAoBBBDwQIA67AE6j0QAAQS+JKC1DvuygWW295kD3D/99NMGD3DfN0dm5ZQ56+ree++VN954w2pcmUbWueeeK5dccol07NgxbUKbVVpTpkyxztmaPn26RCIROf744+XKK6+UcePGpT0UPpN/M5qaMLFPl8j2H3zXfkTByNFS8vu7az1y4vtR+cfbNQe5f61/SH79LQ5yz2ReuAYBBPwv0NT6638ZRogAAghkR4A6nB1nnoIAAgjUJaC1DvuygeWHNGxqwiS2b5Ot55xkE4R79ZF2D02sRfLBsrj88tmag9y7lQbl0e8X+YGNMSCAAALNFmhq/W32g7kBAggggIAlQB0mERBAAAFvBbTWYRpY3uZFnU9vTsJsHl9zoHygdRvp8OzLIuGaLYIbdiTlwvtrH+Q+9caWSiUICwEEEMiuQHPqb3Yj5WkIIICAPwWow/6cV0aFAAK5I6C1DtPAUppDzUmYbRd9U+Ib1tsja//Y8xLqcnCtkZo3EZo3Eu77PHRJkfQ+gIPclaYDYSGAQBYFmlN/sxgmj0IAAQR8K0Ad9u3UMjAEEMgRAa11mAaW0gRqTsLs/PnVUj17pj2ytnf9XSIDh9Ya6U2TKmXG8rj9e9eeXCCnDuEgd6XpQFgIIJBFgebU3yyGyaMQQAAB3wpQh307tQwMAQRyREBrHaaBpTSBmpMwZX+9XSr/+7w9sja/+I0UHl9zLpb5wSNvVctTH0Tta04dHJFrTylQqkFYCCCAQPYEmlN/sxclT0IAAQT8K0Ad9u/cMjIEEMgNAa11mAaW0vxpTsJUPPuE7H7wHntkLS/5oRSfX/NmQvODqYtictsLVfY1h3QOygP/x0HuStOBsBBAIIsCzam/WQyTRyGAAAK+FaAO+3ZqGRgCCOSIgNY6TANLaQI1J2Gq3n5ddv3uJntkRWecI62uvr7WSFdsSsjlj1TYv9ciEpCXri9WqkFYCCCAQPYEmlN/sxclT0IAAQT8K0Ad9u/cMjIEEMgNAa11mAaW0vxpTsLEFi+Q7T+6xB5Z4ehx0ubWO2uNNJ4Q+fof90iy5hx3efqqYunYJqBUhLAQQACB7Ag0p/5mJ0KeggACCPhbgDrs7/lldAggoF9Aax2mgaU0d5qTMInNm2Tr+afZIwsfcqi0u///7TfSa56olI/X1Bzkfsu3CmVs/7BSEcJCAAEEsiPQnPqbnQh5CgIIIOBvAeqwv+eX0SGAgH4BrXWYBpbS3Gluwmwef6Q9smD7Uimd9PJ+I73n1Wp5YXbNQe7fHhWRy4/jIHelKUFYCCCQJYHm1t8shcljEEAAAd8KUId9O7UMDAEEckRAax2mgaU0gZqbMGYFllmJte9T+tQUCXbsVGu0L86JyV9fqTnIfXD3kPz5whZKRQgLAQQQyI5Ac+tvdqLkKQgggIB/BajD/p1bRoYAArkhoLUO08BSmj/NTZgd110p0fmz7dG1vecfEhlwRK3Rmu2DZhvhvk/b4oD8+ycc5K40JQgLAQSyJNDc+pulMHkMAggg4FsB6rBvp5aBIYBAjghorcM0sJQmUHMTpuzPv5PKl1+0R9fm5j9I4bjja422rCIp37y7vNbvTflpsRQVcJC70rQgLAQQyIJAc+tvFkLkEQgggICvBajDvp5eBocAAjkgoLUO08BSmjzNTZg9Ex+V8n8+YI+u5RU/keKzL9hvtJc+UiErNyXs3zdbCM1WQj4IIIBAvgo0t/7mqxvjRgABBJwSoA47Jcl9EEAAgaYJaK3DNLCaNp+uf6u5CVP1xsuy6/Zb7DiLzrpAWl35k/3i/sOLVfLGwpj9+5cdWyDnHRVxfXw8AAEEENAq0Nz6q3VcxIUAAgjkigB1OFdmijgRQMCvAlrrMA0spRnX3ISJzp8jO667wh6d2T5othF+9fPU+9XyyNs1byL8Wr+Q/PosDnJXmhaEhQACWRBobv3NQog8AgEEEPC1AHXY19PL4BBAIAcEtNZhGlhKk6e5CZPYsF62XvRNe3SRwwZK278+st9oZyyPy02Tag5yP7BtUJ74QZFSFcJCAAEE3Bdobv11P0KegAACCPhbgDrs7/lldAggoF9Aax2mgaU0d5qdMPG4bP76Ufbogp06S+nEmkPd9/1gw86kXHhf7YPcp97YUqkKYSGAAALuCzS7/rofIk9AAAEEfC1AHfb19DI4BBDIAQGtdZgGltLkcSJhtp5zkiS2b0uNMBCUDs++LIG27fYb8Xn3lsvmsqT9+w9eUiR9DggqlSEsBBBAwF0BJ+qvuxFydwQQQMDfAtRhf88vo0MAAf0CWuswDSylueNEwuz4yWUSXTjfHmG7+x+T8CH99xvxL5+tlA+Wxe3fv/aUQjl1cFipDGEhgAAC7go4UX/djZC7I4AAAv4WoA77e34ZHQII6BfQWodpYCnNHScSZtcffy1Vr//PHmHJb+6UgqPH7Tfif7xdLRPfrznI/ZTBYbnulEKlMoSFAAIIuCvgRP11N0LujgACCPhbgDrs7/lldAggoF9Aax2mgaU0d5xImD2PPSzljz1sj7DVVT+Vom+eu9+Ipy6KyW0vVNm/36tTUB6+lIPclaYGYSGAgMsCTtRfl0Pk9ggggICvBajDvp5eBocAAjkgoLUO08BSmjxOJEzFKy/K7j/9zh5h8XnfkZaXXrXfiD/blJDLHqmwfz8cFHn1Bg5yV5oahIUAAi4LOFF/XQ6R2yOAAAK+FqAO+3p6GRwCCOSAgNY6TANLafI4kTDROR/Kjp/VNKwKjz9J2vziN/uNOJkUOe1Pe6SyZhehPHVVsXRqE1CqQ1gIIICAewJO1F/3ouPOCCCAgP8FqMP+n2NGiAACugW01mEaWErzxomEia9dLdsmnGOPMDJwqLS96+9pR3ztE5Uyf03NQe63fKtQxvbnIHel6UFYCCDgooAT9dfF8Lg1Aggg4HsB6rDvp5gBIoCAcgGtdZgGltLEcSRhqqpk86lfs0cYOqirtP9//0474nterZYXZtcswTrvqIhcdmyBUh3CQgABBNwTcKT+uhced0YAAQR8L0Ad9v0UM0AEEFAuoLUO08BSmjhOJcyWM8dLsmyXNcpAQYGUTnpZAq1a7zfq/86JyV9eqTnIfVD3kNx1YQulOoSFAAIIuCfgVP11L0LujAACCPhbgDrs7/lldAggoF9Aax2mgaU0d5xKmB1XTZDoJ4vsUbZ7eKKEe/bZb9QLP0/Ijx+rOci9VaHIC9dxkLvS9CAsBBBwUcCp+utiiNwaAQQQ8LUAddjX08vgEEAgBwS01mEaWEqTx6mE2XXbL6XqzdfsUZbc9hcpOPLo/UZdVpmUb95VXuv3p/y0pRSxi1BphhAWAgi4JeBU/XUrPu6LAAII+F2AOuz3GWZ8CCCgXUBrHaaBpTRznEqYPY8+IOVPPmqPstU1v5CiU89MO+rv/6NClm9M2D/70wUtZEiPkFIhwkIAAQTcEXCq/roTHXdFAAEE/C9AHfb/HDNCBBDQLaC1DtPAUpo3TiVMxZTnZfdfbrdHWXzRJdLye99PO+rb/1slry+I2T+79JgCOf/oiFIhwkIAAQTcEXCq/roTHXdFAAEE/C9AHfb/HDNCBBDQLaC1DtPAUpo3TiVM1czpsuuma+xRtjjpdGn905vTjvqZGVF56M1q+2df6xeWX59VqFSIsBBAAAF3BJyqv+5Ex10RQAAB/wtQh/0/x4wQAQR0C2itwzSwlOaNUwkTX7VCtl16vj3KgmEjpeSP96Yd9YzlMblpUs2bCDu2DsjTVxcrFSIsBBBAwB0Bp+qvO9FxVwQQQMD/AtRh/88xI0QAAd0CWuswDSyleeNUwiT37JYtZxxnjzLUrYe0/+ektKPeuDMpF9xX+yD3qTfyJkKlKUJYCCDgkoBT9del8LgtAggg4HsB6rDvp5gBIoCAcgGtdZgGltLEcTJhtnzjGEmWpxpTgeKWUvrsyxIobJF25Bc/UCHrt9cc5P7QJUXS+4CgUiXCQgABBJwXcLL+Oh8dd0QAAQT8L0Ad9v8cM0IEENAtoLUO08BSmjdOJsz2Ky6W2PKl9kjbPfqshLt2TzvyXz1XJdM/rTnI/ZqTC+W0IWGlSoSFAAIIOC/gZP11PjruiAACCPhfgDrs/zlmhAggoFtAax2mgaU0b5xMmF2/uUGq3n3THmnbO++TyJARaUf+j7erZeL7UftnJw8Ky09P5SB3pWlCWAgg4IKAk/XXhfC4JQIIIOB7Aeqw76eYASKAgHIBrXWYBpbSxHEyYXY/dK9UTHrcHmmbn90ihSeemnbkby6Kye9fqDnIvWfHgDxyGQe5K00TwkIAARcEnKy/LoTHLRFAAAHfC1CHfT/FDBABBJQLaK3DNLCUJo6TCVMx+VnZ/bc77ZG2nHCFFF/4f2lHvnJTQi59pKLWzzjIXWmSEBYCCLgi4GT9dSVAbooAAgj4XIA67PMJZngIIKBeQGsdpoGlNHWcTJiq99+RXb+63h5p0WnfklY/uSHtyJMicvZfymVHufm71GfiD4vkgBIOcleaKoSFAAIOCzhZfx0OjdshgAACeSFAHc6LaWaQCCCgWEBrHaaBpTRpnEyY6LJPZMeV37FHWjBytJT8/u46R37tExUyf03Nmwhv+VYLGds/pFSKsBBAAAFnBZysv85Gxt0QQACB/BCgDufHPDNKBBDQK6C1DtPAUpozTiZMcucO2XLWifZIw737SrsHn6xz5Pe+ViWTZ9W8ifDboyJy+XEFSqUICwEEEHBWwMn662xk3A0BBBDIDwHqcH7MM6NEAAG9AlrrMA0spTnjdMJsOWWMJKurrdEG2pRIh2dfEQmlX1U1ZW5M7n655iD3Qd1CctdFLZRKERYCCCDgrIDT9dfZ6LgbAggg4H8B6rD/55gRIoCAbgGtdZgGltK8cTphtl92vsRWrrBH2/6JyRLq3CXt6Bd+npAfP1ZzkHthROR/17dUKkVYCCCAgLMCTtdfZ6PjbggggID/BajD/p9jRogAAroFtNZhGlhK88bphNn5q+ul+v137NG2vfshiRwxOO3o91SJnHn3HonXHIMl//1psRQXBJRqERYCCCDgnIDT9de5yLgTAgggkB8C1OH8mGdGiQACegW01mEaWEpzxumE2f3A3VLx76fs0ba58XdSeFzNuVhfZbjinxWybENNB+vOC1rI0B4c5K40XQgLAQQcFHC6/joYGrdCAAEE8kKAOpwX08wgEUBAsYDWOkwDS2nSOJ0w5c9NlD1//4s92paXXSXF3655M+FXGf743yp5bUHNQe6XHlsg5x8VUapFWAgggIBzAk7XX+ci404IIIBAfghQh/NjnhklAgjoFdBah2lgKc0ZpxOm6t03ZddvbrBHW/TNc6XVVT+tc/TPzIjKQ2+mDn03nzH9wnLrWYVKtQgLAQQQcE7A6frrXGTcCQEEEMgPAepwfswzo0QAAb0CWuswDSylOeN0wkSXLJQdV/+fPdrCMcdIm1/fUefoP1wRl188U2n/vEPrgDxzdbFSLcJCAAEEnBNwuv46Fxl3QgABBPJDgDqcH/PMKBFAQK+A1jpMA0tpzjidMPGtm2Xbt0+1RxvuN0Da3fevOke/aWdCzr+v5k2E5sKpN/ImQqXpQlgIIOCggNP118HQuBUCCCCQFwLU4byYZgaJAAKKBbTWYRpYSpPGjYTZfOIokUTqYPZg+w5SOul/9Y7+Ow+Uy7rtSfuaBy8pkj4HBJWKERYCCCDgjIAb9deZyLgLAgggkB8C1OH8mGdGiQACegW01mEaWEpzxo2E2T7hHImtXW2PuPSZlyRY2rFOgV89VyXTP605yP2akwvktCEc5K40ZQgLAQQcEnCj/joUGrdBAAEE8kKAOpwX08wgEUBAsYDWOkwDS2nSuJEwO2+8Rqo/nG6PuO29/5TIoYfXKfDou1F5YlrNQe4nDwrLT0/lIHelKUNYCCDgkIAb9deh0LgNAgggkBcC1OG8mGYGiQACigW01mEaWEqTxo2E2X3vnVLxwrP2iNvccrsUfu24OgXeWhyT302uqvXzI7qGZMK4iAzqFlIqR1gIIIBA8wTcqL/Ni4hvI4AAAvklQB3Or/lmtAggoE9Aax2mgaUvV6yI3EiY8qcfkz2P/M0ecasrr5Gis86vU2Dl5oRc+nDtg9z3XXzuyIhMGFcgBWGlgISFAAIINFHAjfrbxFD4GgIIIJCXAtThvJx2Bo0AAooEtNZhGliKkuTLobiRMJVvviplt91sP6b4nAul5fd/XK/AA29Uy3MfRtNe0600aK3GGtufLpbSNCIsBBBogoAb9bcJYfAVBBBAIG8FqMN5O/UMHAEElAhorcM0sJQkyFfDcCNhogvny46fXGY/qnDceGlz820NCixeF5cH3oiK+Wu6z4lHhGXC2Ih0KuENhQ1icgECCKgXcKP+qh80ASKAAAKKBKjDiiaDUBBAIC8FtNZhGlhK09GNhIlv/EK2XXiGPeLI4YNZ9r81AAAgAElEQVSk7V8ezljArMQyK7LSfdoUBeT/xhXI6UNZjZUxKBcigIBKATfqr8qBEhQCCCCgVIA6rHRiCAsBBPJGQGsdpoGlNAXdSJhkIiFbThxljzh0wIHS/skXGiWweVdSHphaLe8siaX93sjeIfne2IgcciCHvDcKlosRQECNgBv1V83gCAQBBBDIAQHqcA5MEiEigICvBbTWYRpYStPOrYTZdvGZEv9iXWrUwaB0ePYVCZS0bbSCaWCZ1Viby5Jpv/u9sQVy8ZhIo+/LFxBAAAGvBdyqv16Pi+cjgAACuSJAHc6VmSJOBBDwq4DWOkwDS2nGuZUwO35+tURnz7RH3e7vj0u4T78mKVTHRP7xdt2HvPc7MCgTxhbIiN6sxmoSMF9CAAFPBNyqv54MhocigAACOShAHc7BSSNkBBDwlYDWOkwDS2mauZUwZXfdJpX/m2yPuuS3f5aCo77WLIVFnyfk71Or6zzk/czhEbloTETaFgea9Ry+jAACCGRDwK36m43YeQYCCCDgBwHqsB9mkTEggEAuC2itwzSwlGaVWwlT/uQ/Zc+jf7dH3epHP5Oib5ztiEJ9h7x3LgmI2VZ4whEc8u4INjdBAAHXBNyqv64FzI0RQAABnwlQh302oQwHAQRyTkBrHaaBpTSV3EqYytdekrI7brVHXXz+96TlJT9wTGHdtqT84526D3k/dkDYOhure4egY8/kRggggICTAm7VXydj5F4IIICAnwWow36eXcaGAAK5IKC1DtPAUpo9biVM9dxZsvP6moZV4fiTpc0NNQ0tpzjeWhyTB6emP+S9RUSs1VjnjOSQd6e8uQ8CCDgn4Fb9dS5C7oQAAgj4W4A67O/5ZXQIIKBfQGsdpoGlNHfcSpj4+s9l23e+ZY86MmiYtP3zA64o7K5MyuPTomK2Fqb7DO0Rss7GGtSNQ95dmQBuigACTRJwq/42KRi+hAACCOShAHU4DyedISOAgCoBrXWYBpaqNKkJxq2ESUarZcvJY+wHhQ7qKu3/379dVZi7OiH/fLvuQ97PPyoiF4yOSHEBh7y7OhHcHAEEMhJwq/5m9HAuQgABBBAQ6jBJgAACCHgroLUO08DyNi/qfLqbCbPt/NMlvnmj9exAYaGUPvuKBIpbui7xzIyoPPRmddrn9OoUlIvHFMjY/qzGcn0ieAACCNQr4Gb9hR4BBBBAoGEB6nDDRlyBAAIIuCmgtQ7TwHJz1ptxbzcTZsd1V0p0/mw7unaPPC3hHr2aEW3mX125OWFtK3xnSSztl04eFJYLR0fkwLYc8p65KlcigICTAm7WXyfj5F4IIICAXwWow36dWcaFAAK5IqC1DtPAUppBbiZM2Z2/kcpXp9gjL7n9HikYPiqrEq9+HJVH34nK5rLkfs8tbRWQi8YUyDeGhrMaEw9DAAEEjICb9RdhBBBAAIGGBajDDRtxBQIIIOCmgNY6TAPLzVlvxr3dTJg9/3pQyp/4hx1dq2tvkqJTzmhGtE376rbdSZn4flT+Myv9Ie9H9w1ZZ2Md2oVthU0T5lsIINAUATfrb1Pi4TsIIIBAvglQh/NtxhkvAghoE9Bah2lgacuUvfG4mTCV/3tByu76vT3y4u9cJi2/c5lnEjNXxOWJaVFZvC6+XwyhoFhnY11wdETM3/NBAAEE3BZws/66HTv3RwABBPwgQB32wywyBgQQyGUBrXWYBpbSrHIzYapnzZCdN/zIHnnRyWdIq+tu8lQikRB58v1q+de76VdjDTgoZJ2NNaoPq7E8nSgejkAeCLhZf/OAjyEigAACzRagDjebkBsggAACzRLQWodpYDVrWt37spsJE1u9UrZf8m07+ILhI6Xk9nvdG0wj7rz0i4Q8OT0q0z9Nf8j7GcPCctHoAmnfKtCIu3IpAgggkLmAm/U38yi4EgEEEMhfAepw/s49I0cAAR0CWuswDSwd+bFfFG4mTLKiQracPs5+Zqh7T2n/j2dUSfx3TtRqZKU75P2gdkE576iwnDI4oipmgkEAAX8IuFl//SHEKBBAAAF3BajD7vpydwQQQKAhAa11mAZWQzPn0c/dTpit554siW1brdEFWraS0mdfkUBBgUejTf/YDTsTMnF6VF6al3411sg+ITl3ZEQGd2dboaqJIxgEclzA7fqb4zyEjwACCLguQB12nZgHIIAAAvUKaK3DNLCUJq7bCbPjx5dJdNF8e/Tt/9+/JXRQV5Ua7y2Ny5PTq2XZhkTa+M4cHpZzR0WkUxtOeVc5gQSFQI4JuF1/c4yDcBFAAIGsC1CHs07OAxFAAIFaAlrrMA0spYnqdsLsuu1mqXrzVXv0bf/0gEQGD1OqIVIZTVpbCie+n/6Q945tAtZqrG+NYFuh2kkkMARyRMDt+psjDISJAAIIeCZAHfaMngcjgAACloDWOkwDS2mCup0we/5xn5Q/9f/s0be54ddSOP4UpRo1YS36PC6TZkZl2tJ42lgHdQvKuaMKeFuh+pkkQAT0Crhdf/WOnMgQQAABHQLUYR3zQBQIIJC/AlrrMA0spTnpdsJUvPic7L7nDnv0Lf/vSim+YIJSjf3Den1BzGpkfbYp/bbCkwelthV2K2VbYc5MKoEioETA7fqrZJiEgQACCKgVoA6rnRoCQwCBPBHQWodpYClNQLcTpnrGNNn5y2vt0Rd94yxp9aOfK9VIH1ZFddJqYk2aEZXKNDsLWxelthWaRlaYPlZOzS3BIuClgNv118ux8WwEEEAgFwSow7kwS8SIAAJ+FtBah2lgKc06txMmtmKZbP/+hfboC0aNkZLf3aVUo/6wVmxMWI2sNxamf1thvwPNtsKIHHNoOCfHR9AIIJBdAbfrb3ZHw9MQQACB3BOgDufenBExAgj4S0BrHaaBpTTP3E6YRNku2XrmeHv04d6HSLsHn1CqkVlY7y2NWauxFq9Lv63w2AGpbYWHdGY5VmaiXIVAfgq4XX/zU5VRI4AAApkLUIczt+JKBBBAwA0BrXWYBpYbs+3APbORMFvOHC/Jsl1WtIGSttLhuVdEArnd3Ekmxd5WuKM8ud9MREJiNbHM1sJWLQIOzBS3QAABvwlko/76zYzxIIAAAk4KUIed1OReCCCAQOMFtNZhGliNn8usfCMbCbP9qgkS+2SRPZ7SiS9KsFPnrIzP7Yes256wVmNNmZt+W2H3DqlthScNZFuh23PB/RHINYFs1N9cMyFeBBBAIJsC1OFsavMsBBBAYH8BrXWYBpbSbM1Gwuz67S+k6p2ptkDbvzwskcMHKRVpWlgffRaXSTOqZc6q9NsKj+obslZjDewWatoD+BYCCPhOIBv113doDAgBBBBwUIA67CAmt0IAAQSaIKC1DtPAasJkZuMr2UiY3X//i1Q8N9EeTptf/l4KjzkhG8PL+jNenBOzthZ+sT19I+usI1PbCju0Zlth1ieHByKgTCAb9VfZkAkHAQQQUCVAHVY1HQSDAAJ5KKC1DtPAUpqM2UiYiueflt3317x5sOXlP5Licy9SKtL8sLbtSVrbCp+dGU17swNKglYT65vD2VbYfG3ugEDuCmSj/uauDpEjgAAC7gtQh9035gkIIIBAfQJa6zANLKV5m42EqXrvLdl1689tgaJvnSetfnCtUhHnwlr4eep8rOmfpj8fa0iP1LbCI3uzrdA5de6EQO4IZKP+5o4GkSKAAALZF6AOZ9+cJyKAAAJfFtBah2lgKc3TbCRM7NMlsv0H37UFCsYcKyW//qNSEefDem1Balvhyk3ptxWeOiS1rfDg9mwrdF6fOyKgVyAb9Vfv6IkMAQQQ8F6AOuz9HBABAgjkt4DWOkwDS2leZiNhEtu3ydZzTrIFIv0Pk7Z/e1SpiDthlVeLtRrLNLKqosn9HlJSHLCaWOaNhUH6WO5MAndFQJlANuqvsiETDgIIIKBKgDqsajoIBgEE8lBAax2mgaU0GbOVMFtOP0aSFeWWQrC0o5Q+85JSEXfDWr4xYTWxpi5Mv62wf5fU+VjjDuV8LHdngrsj4L1Atuqv9yMlAgQQQECnAHVY57wQFQII5I+A1jpMA0tpDmYrYbZfcbHEli+1FUonvSzB9qVKVdwP671P4lYja/G6eNqHHTcgZK3G6tuZ87Hcnw2egIA3Atmqv96MjqcigAAC+gWow/rniAgRQMDfAlrrMA0spXmXrYTZdcv1UjX9HVuh7X3/kki/AUpVshNWMilWE8tsLdxRvv+2woKw2NsKWxayrzA7s8JTEMieQLbqb/ZGxJMQQACB3BKgDufWfBEtAgj4T0BrHaaBpTTXspUwu//2J6mYPMlWKPn1HVIw5hilKtkNa9221LbCKXPTbyvs0SForcb6+kC2FWZ3ZngaAu4KZKv+ujsK7o4AAgjkrgB1OHfnjsgRQMAfAlrrMA0spfmVrYQpn/S47HnoXluh1Q+vk6Izv61UxZuwPvosbq3GmrMq/bbCo/qG5FsjIjK0B9sKvZkhnoqAswLZqr/ORs3dEEAAAf8IUIf9M5eMBAEEclNAax2mgaU0n7KVMFVvvy67fneTrVB87sXS8vKrlap4G9YLs1PbCjfs3H9boYnMrMQ6c7g5HyvobaA8HQEEmiWQrfrbrCD5MgIIIOBjAeqwjyeXoSGAQE4IaK3DNLCUpk+2Eia66GPZ8eNLbYXCY0+UNjf9TqmK92FtLUta2wqf+zCaNphwUOSbwyPWiqwDSjgfy/sZIwIEGi+Qrfrb+Mj4BgIIIJAfAtTh/JhnRokAAnoFtNZhGlhKcyZbCZPYvEm2nn+arRA5fLC0/ctDSlX0hLVgbWpb4fvL0m8rbNcyYDWxvjk8LMUFNLL0zByRINCwQLbqb8ORcAUCCCCQnwLU4fycd0aNAAJ6BLTWYRpYenKkViTZTJjNp4wRqa62nh/qfKC0f+IFpSr6wnp7SUz+81FUFn6eSBtc9w5BOXN4WE4fGtEXPBEhgEBagWzWX6YAAQQQQGB/AeowWYEAAgh4K6C1DtPA8jYv6nx6NhNm26XnS3zVilQsoZB0eO5VCbRuo1RGZ1hT5katRtaqLenPxzq8a1C+NbxAxh3KQe86Z5CoEKgRyGb9xR0BBBBAgAYWOYAAAghoE9D652EaWNoyZW882UyYnTdeI9UfTrcl2j34pIR791UqozesymhS/vNRTP4zKypbd6dvZI0+JGxtK+SNhXrnkcgQyGb9RRsBBBBAgAYWOYAAAghoE9D652EaWNoyxYMG1u6/3i4V/33elij5/d1SMHK0Uhn9YW0uM42sqLwwOyamqZXuc9LAsHVGVu8DeGOh/hklwnwT0Pof7HybB8aLAAL5K0Adzt+5Z+QIIKBDQGsdpoGlIz/2iyKbCVM+8VHZ888H7Bha/fgGKTr9W0plcieslZsS1mqsl+bF0gYdDonVxDpzeEQ6teGg99yZWSL1u0A266/fLRkfAggg0BQB6nBT1PgOAggg4JyA1jpMA8u5OXb0TtlMmMrX/ydlf/y1HX/xhROk5YQrHR1PPt/s4zVxq5H17ifp31hY2iog3xwesZpZLTjrPZ9ThbErEchm/VUyZMJAAAEEVAlQh1VNB8EggEAeCmitwzSwlCZjNhMm+vEc2XHtFbZE4QmnSJuf1zS0lBLlXFjTP43J5FlRmbMq/RsLe5g3Fo6IyGlDwjk3NgJGwE8C2ay/fnJjLAgggIBTAtRhpyS5DwIIINA0Aa11mAZW0+bT9W9lM2HiX6yTbRefaY8pMmS4tL3zftfHmK8PePXjmEyeHZNPv0i/Imtgt5CcOTwsY/vTyMrXHGHc3gpks/56O1KejgACCOgUoA7rnBeiQgCB/BHQWodpYCnNwawmTDwum08eLZJIrQwKHdxN2v/rOaUy/ggrnhBrW+HkWTH5Ykf6FVmjDwnJt0YUyODuHPTuj1lnFLkikNX6mysoxIkAAghkUYA6nEVsHoUAAgikEdBah2lgKU3XbCfMtgnnSHztaksjUNhCSp97VQJFRUp1/BPWjvKkta3QNLLKKtO/sfDkwRE5c1iYNxb6Z9oZiXKBbNdf5RyEhwACCGRdgDqcdXIeiAACCNQS0FqHaWApTdRsJ8zOn18t1bNn2hrt/vmMhLv1VKrjv7A+35aQ/3wUtbYWpvsUhAPWtkJzRlbH1ryx0H8ZwIg0CWS7/moaO7EggAACGgSowxpmgRgQQCCfBbTWYV82sB588EG54oqaQ8m/mnhf//rX5cknn5TS0tJaP1q1apXce++98tJLL8nSpUtlyJAhcu6558oll1wiHTt2TJu/VVVVMmXKFHnkkUdk+vTpEolE5Pjjj5crr7xSxo0bJ8Fg07Z/ZTthyv70O6l85UV7jCV/vFcKho3M539nPRn7kvVxq5E1dVHdbyw0bys8c3hECnljoSdzxEP9L5Dt+ut/UUaIAAIINE6AOtw4L65GAAEEnBbQWod918Cqrq6WG264Qe6+++465zBdA2vevHlW02vmzJnSr18/6dq1qyxbtkxWr14tJ554ovztb3+Tvn371rqnaV7dcccd8qtf/Upat24tgwcPlmg0KjNmzLD++bbbbrPuGQ43/jDubCdM+WMPy57HHrbH1+qnv5Sik77h9L8H3C9DgY9WxK3VWDOWp1+R1bNT0GpinTq48bmVYQhchkDeCmS7/uYtNANHAAEE6hCgDpMaCCCAgLcCWuuw7xpYO3fulEsvvVTWr18vEydOlO7duzc485s3b5bvf//78sYbb1iNr+9+97tW02nPnj1y5513yq233ipXXXWV1awq+tK5UE8//bRcfvnlMnbsWLnvvvusZyWTSZk1a5ZcffXVsmHDBmul1+jRoxuM4asXZDthzOorswpr36fldy+X4osvbXTcfMFZgTcXpd5YuOjz9CuyBpk3Fo6IyNf6hZx9MHdDII8Fsl1/85iaoSOAAAJpBajDJAYCCCDgrYDWOuy7Btby5cvlvPPOkwEDBlhNJbMSqqHP888/L2eddZb86Ec/sppUhYWF9ld27dplNaNef/11mTx5shx55JHWz7Zv325tLTSrrb78+/u++Nprr8nZZ58tEyZM2O+eDcVjfp7thDHnX5lzsPZ9ik79prS65sZMQuWaLAi8MDt1PtaaLenfWPi1fmHrjKxB3WlkZWE6eITPBbJdf33OyfAQQACBRgtQhxtNxhcQQAABRwW01mHfNbBMQ8ls+TMrpn77299KKFT//6D/8pZD03Q64YQT9pv4xx57zFqVddddd8k111xj/dxM6Omnny7jx49P2ygzq7ouuOACKS8vz3gl2JcfnO2EMW8gNG8i3PcpGHGUlPzhr47+S8DNmidQXpWU/5g3Fs6Oybbd6d9YeMrgsHxjaET6dm7a2WvNi5BvI+APgWzXX3+oMQoEEEDAOQHqsHOW3AkBBBBoioDWOuy7Bta+ZtOjjz4qBx98sNx+++0ydepU61yr733ve/sdyG5WUl188cWyZs0amTRpkvTv33+/+TWHs48ZM8baZmi2GJpthM8884y10uuWW26xfgUCtd8MV1FRYTW7zIHy06ZNa/Q2wmwnTLKqUracOtYee7hnb2n38FNNyXW+47LAxp2JVCNrVlyi8f0bWSYTTx8akdOGhqV3JxpZLk8Ht/ehQLbrrw8JGRICCCDQLAHqcLP4+DICCCDQbAGtddhXDSxz/pQ5r8r8OuaYY2Tx4sVW48qcZzV//nzZtm2bjBw50loxNWzYMGtSzSHtZqWU+dR1ZpZ5I+G3v/1t6dy5s/32QtPIuvbaa2utyvpqlpgVYOaA9yeeeEIuvPDCRiWRFwmz7eIzJf7FOivOYKvWUvrcKyJhXnXXqInL4sXLNyas1Vgvz4umfWooKHLakLDVzOrZkUZWFqeGR+W4gBf1N8fJCB8BBBBwVIA67CgnN0MAAQQaLaC1DvuqgVVWViY//OEP5fHHH5dTTz1V7rnnHunVq5c1WWallTnfyqzIMj975JFHrIZUuubUV2c33TWZNKcyuaauTPIiYXZed6VUz59th9T+secl1OXgRic7X8iuwLzVcZk8KybvLU3/xsJIqKaR1b0Djazszg5Py0UBL+pvLjoRMwIIIOCWAHXYLVnuiwACCGQmoLUO+6qBZc6duv76661VVffff78ceuihtWZn34HsZpuhaWCZQ9i1N7AySy9nrip95l/Scs5M+2abrrhWKnv2debm3MV1gcWbW8kHa9rK0i2t0j4rEkrIqIN3yKiuO6Rjy2rX4+EBCCCAAAIIIIAAAggggAACuSuwb+ealhH4qoGVCeqTTz4pF110kfzgBz+QP//5z1az66vbA796Hy9XYGUyJqeuafvqi9LmzZft2209b4LsGZJ66yKf3BFYsLG1zFjbVpZtbZk26ELTyOq6Q0Z23S4ditNvP8yd0RIpAggggAACCCCAAAIIIICAGwI0sNxQbcQ9v3ogu9lauO98KtPc6tKly35329fAMofCm+2J7dq1sw5nv+KKK+Tvf/+7dbh7us++LYRPP/201SRrzMeLJXuVU56Xsr/cbofZ8pIfSvH5321M2FyrSODtJXH575yomC2G6T6tWgRSZ2QNiUjntrVfQqBoGISCQNYFvKi/WR8kD0QAAQQUC1CHFU8OoSGAQF4IaK3DvluBVV1dLeZXq1bpt1G9++67Mm7cOPuNgpWVlbyFcO+/gtUzp8vOm66x/4UsOuMcaXX19XnxL6ifB/nGwphMmRuTBWvTN7LaFO1tZA2NSKc2NLL8nAuMLTMBrf/Bzix6rkIAAQRyX4A6nPtzyAgQQCC3BbTWYV81sF588UU544wz5NJLL5W//vWvUlxcvF/W7Fs5ZVZH3XTTTRKNRuWGG24Q81bB1157TU444YQ6v3PXXXfJNdekGjxmQk8//XQZP3689VbD1q1b1/re+vXrrZVdpplW19sN60tpLxImtnK5bL8s9UZG8yk4aqyU/PZPuf1vHtHbAq8tiMmLc6KyZF0irUpJscg3hhZYq7I6tKaRRerkr4AX9Td/tRk5AgggsL8AdZisQAABBLwV0FqHfdXAWrRokZxzzjnWTJttewMHDqw16xs2bLCaW2YV1n/+8x85/vjjrZ8///zzctZZZ8mPfvQj602FhYWF9vf2Hfz++uuvy+TJk+XII1NnQpmth+YQ+BkzZtT6/X1fNM2ws88+WyZMmLDfPTNJRS8SJrlnt2w54zg7vHDf/tLugccyCZdrckjg5fkxa2vh0i/SN7LatwzI6UMjctrQsJi/54NAvgl4UX/zzZjxIoAAAvUJUIfJDwQQQMBbAa112FcNrFgsJrfccovcdtttcuqpp8o999wjvXr1smbeNK9+9rOfWWdYXXXVVVZTqaioyPqZeXuhOcfqjTfesFZimUPeTRNrz549cuedd8qtt95qbznc9519TbLLL79cxo4daz8rmUzKrFmz5Oqrr5Y1a9ZYjTTz88Z+vEqYbeefLvHNG61wAyXtpMO/X21s6FyfIwKmiTVlblyWb0y/tdCswjKrscyqLLM6iw8C+SLgVf3NF1/GiQACCDQkQB1uSIifI4AAAu4KaK3Dvmpg7WtGXXfddVajymzrGzx4sDWz8+bNk7KyMuu8K/P2wY4dO9aa8Q8++ECuvPJKmT9/vvTr10+6du0qy5Yts95SeOKJJ8rf/vY36du3b63vmAaXaZaZX/ueZbYkmlVZ5p/N75uD3sPhcKOzy6uE2fHjSyW66GM73tKnpkiwY6dGx88XckMgnhBrNdZ/58Rk1Zb0K7LMuVjWiqwhYTHnZfFBwO8CXtVfv7syPgQQQCBTAepwplJchwACCLgjoLUO+66BZaavqqpKpkyZIo888oiYtw6az+jRo63tg6eddlqtLYJfnu5Vq1bJvffeKy+99JKYNw8OGTJEzj33XGur4FcbXvu+99VnRSIRa2uiaYaZw+KDwWCTMsqrhCn7/S+l8q3X7Jjb3vMPiQw4oklj4Eu5I1AVS1qrsUwza+3W9I0s86ZC88ZC08gybzDkg4BfBbyqv371ZFwIIIBAYwWow40V43oEEEDAWQGtddiXDSxnp86bu3mVMHseulfKJz1uD7rNzX+QwnGps8L4+F+gvDpprcYyby1cvz19I+ugdkHrfCzTyCouoJHl/6zIvxF6VX/zT5oRI4AAAukFqMNkBgIIIOCtgNY6TAPL27yo8+leJUzF5Emy+281bx5secVPpPjsmjcTKuUiLIcFyir3bS2MyqZdybR371oatJpYZlVWYcThALgdAh4KeFV/PRwyj0YAAQRUCVCHVU0HwSCAQB4KaK3DNLCUJqNXCVP9/juy81fX2yrFZ10gLa/8iVIlwnJbYMeepPx3buqthVt3p29kde8QtM/IioTcjoj7I+C+gFf11/2R8QQEEEAgNwSow7kxT0SJAAL+FdBah2lgKc05rxImtuwT2X7ld2yVwrHHSZtf3a5UibCyJWCaV9Zh73NjYppa6T49O5rD3gusVVmhph39lq3h8BwE6hXwqv4yLQgggAACKQHqMJmAAAIIeCugtQ7TwPI2L+p8ulcJk9ixXbae/XU7rsihh0vbe/+pVImwsi1gthOm3loYFbPNMN2nd6fUGVnmzYWckJXtGeJ5Tgh4VX+diJ17IIAAAn4QoA77YRYZAwII5LKA1jpMA0tpVnmZMFvOOUmS27dZMsEOHaX06ZeUKhGWVwLmgHdz0Ls58N0c/J7u07ezOSMrIicNCkuYFVleTRXPbYKAl/W3CeHyFQQQQMB3AtRh300pA0IAgRwT0FqHaWApTSQvE2bHD78n0aWLbZkOz70qgbbtlEoRlpcCa7cmrNVYU+bGpSpW19bCoNXEOnlQRFoWehktz0YgMwEv629mEXIVAggg4G8B6rC/55fRIYCAfgGtdZgGltLc8TJhdv3651I17S1bpt39j0n4kP5KpQhLg8CqLaaRlTrsPZ5IH9GBbYNy8qCwnDQwJKWtWZKlYd6IIb2Al40SB5wAACAASURBVPWXOUEAAQQQ4AwscgABBBDwWkDrn4dpYHmdGXU838uE2fPA3VL+76fsyEp+c6cUHD1OqRRhaRJYvjFurcYyjay6Pu1aBlKNrEFhOagdjSxN80csKQEv6y9zgAACCCBAHSYHEEAAAa8FtP55mAaW15mhsIFV8dxE2f33v9iRtbrqp1L0zXOVShGWRoHlGxLyyscx61dFHWdkFReInDQoYjWzenWikaVxHvM1Jq3/wc7X+WDcCCCQfwLU4fybc0aMAAK6BLTWYRpYuvLEjsbLhKl6Z6rs+u0v7FiKz/uOtLz0KqVShKVZYN0208iKy8vzo7J9T/ozsoIBsc7HMo2sQw+ikaV5PvMlNi/rb74YM04EEECgPgHqMPmBAAIIeCugtQ7TwPI2L+p8upcJE/tkoWy/6v/s2AqP+7q0ufG3SqUIKxcEtu1OWk0s08wybzCs6zP+cLO1MCJDutPIyoV59WuMXtZfv5oyLgQQQKAxAtThxmhxLQIIIOC8gNY6TAPL+bl25I5eJkxi62bZ+u1T7XFEBg6Rtnc96Mi4uEl+C5RXJa1thS/Pj8lnm+puZI0+JGStyDqqbzi/wRi9JwJe1l9PBsxDEUAAAWUC1GFlE0I4CCCQdwJa6zANLKWp6HXCbDlzvCTLdlk6oQMPkvaP/0epFGHlokAyKXtXZMVk0ed1N7KG90w1so4ZQCMrF+c5V2P2uv7mqhtxI4AAAk4JUIedkuQ+CCCAQNMEtNZhGlhNm0/Xv+V1wmz7/oUSX7EsNc5wWDo896oEWrV2fdw8IP8E3lqcOux91mfxOgd/eNdUI+ukgTSy8i9Dsj9ir+tv9kfMExFAAAFdAtRhXfNBNAggkH8CWuswDSylueh1wuy8+Tqp/uA9W6fdwxMl3LOPUi3C8oPAjOWpw96nLa27kdW3c9A68P2kQWEppJflh2lXOQav669KFIJCAAEEsihAHc4iNo9CAAEE0ghorcM0sJSmq9cJs/ueO6TixedsnZLb/iIFRx6tVIuw/CQwb3VcXpkfk9cXxuocVtf2Aeuwd7Mqq6Q44KfhMxYFAl7XXwUEhIAAAgh4KkAd9pSfhyOAAAKitQ7TwFKanF4nTMXTj8nuR/5m67S65hdSdOqZSrUIy48CS79IWI0ssyorWseirI5tAlYTy6zK6tSGRpYf88CLMXldf70YM89EAAEENAlQhzXNBrEggEA+CmitwzSwlGaj1wlT9earsuu2m22d4osukZbf+75SLcLys8CarUl5eV7UOidrV0Uy7VDbFKUaWWZrYbfSoJ85GFsWBLyuv1kYIo9AAAEEVAtQh1VPD8EhgEAeCGitwzSwlCaf1wkTXTBPdlxzua3T4qTTpfVPaxpaStkIy8cCm3YlrRVZppG1cWf6NxcWhs3WQrMiKyzmvCw+CDRFwOv625SY+Q4CCCDgJwHqsJ9mk7EggEAuCmitwzSwlGaT1wmT2LhBtl74DVunYOiRUnJHzZZCpWyElQcCZRVJeXlvI2v1lvSNLMPw9YGpRtYRXUN5oMIQnRTwuv46ORbuhQACCOSiAHU4F2eNmBFAwE8CWuswDSylWeZ5wiQTsuWM4yRZXm4Jhbv1kHb/nKRUi7DyUSAaS1qrsV75OC6frK/7zYXHHBqyDnwf0YtGVj7mSVPG7Hn9bUrQfAcBBBDwkQB12EeTyVAQQCAnBbTWYRpYStNJQ8Jsu+TbEl+90hIKtCiS0n+/KoHCFkrFCCufBd5YmDrsfd7quldkjeoTkvGHh+XYAeF8pmLsGQhoqL8ZhMklCCCAgG8FqMO+nVoGhgACOSKgtQ7TwFKaQBoSZscNP5LorBm2ULtHn5Vw1+5KxQgLAZFpS1NnZH2wrO4VWeZsLNPIMr/aFvPmQvJmfwEN9Zd5QQABBPJZgDqcz7PP2BFAQIOA1jpMA0tDdqSJQUPClN19m1S+NNmOru2d90lkyAilYoSFQI3A7JVxq5H15qJYnSylrQJ2I6tXJw58J3++lD+zZ1v/MGzYMFgQQAABBDwQ0PDnYA+GzSMRQAABNQJa6zANLDUpUjsQDQlT/sQ/ZM+/HrQDa/OzW6TwxFOVihEWAvsLLF6XsLYWvr4wLubMrLo+1oqsw0IyojfbC8kjEQ31l3lAAAEE8lmAOpzPs8/YEUBAg4DWOkwDS0N2pIlBQ8JUvfaS7LrjVju6lhOukOJzLxaJRJSqERYC6QXWbk3I1EVxeX1hVDbsqLuRNaR76pys8UeEJcyirLxNJw31N2/xGTgCCCAg/B8JJAECCCDgtYDWPw/TwPI6M+p4voaEic6dJTuu/0GtCEOdD5TC8adIixNOkdBBXZXqERYC6QXKq5MydWHMamYtWFv3OVndOgTlhL3nZHVqwzlZ+ZZPGupvvpkzXgQQQODLAtRh8gEBBBDwVkBrHaaB5W1e1Pl0DQkTX7dWtn33rPQxBoJSeMLJUnTCqRIZMlypImEhULeAOej9jYVReXtJ3Y2sVi1qzsk6tAtLsvIlnzTU33yxZpwIIIBAOgHqMHmBAAIIeCugtQ7TwPI2L1Q3sCQalZ2/vFaqZ8+sV8k0sFqYVVnjTxYJhZSKEhYC6QU+3ZCwVmW9vjAmO8vr3l44tn/qzYWjDyHH/Z5LWv+D7Xd3xocAAgjsE6AOkwsIIICAtwJa6zANLG/zQncDa290ic0bpfyZx6Vi8qR6tUJdDpYWJ55qNbKCnbsolSUsBNILbNuTlDcWmO2FMVm+MVEn04CDglYjy2wxLC5ke6Ef80nrf7D9aM2YEEAAgXQC1GHyAgEEEPBWQGsdpoHlbV7kRAPry0FWvPCsVEx6QuIbv6gz9kCkwNpeaFZlRQYOUSpMWAjULfDm4pjVzJq5ou7thZ1LarYXdi1le6Gf8knrf7D9ZMxYEEAAgfoEqMPkBwIIIOCtgNY6TAPL27zIuQbWvoCr534kFc88LtWzZtQrWDB8lBSOP1laHH+SSIDVKkrTjbDqEJi/Jm4f+l4ZTb+9MBISe0XWoO5sL/RDMmn9D7YfbBkDAgggkIkAdTgTJa5BAAEE3BPQWodpYLk35826s9aE+eqg4us/l4r/PGP9qu8T6tbDenOhaWQFO3Vulg1fRiDbAuu2p95eaA59N39f12dkn5DVzDpuQDjbIfI8BwVypf46OGRuhQACCKgSoA6rmg6CQQCBPBTQWodpYClNRq0JUydXdbVUvPpfa1VWfMP6Oi8LFBVbZ2QVjj9JIocNUqpPWAikFzCrsKYuSq3KMquz6vr06RyS8YelmlntWrLyMNfyKefqb64BEy8CCCDQgAB1mBRBAAEEvBXQWodpYHmbF3U+XWvCZMJV/dEH1oqs6g/fr/fygpGjU82sY0/M5LZcg4AqAXM+ljkny5yXVdfHNK9ME8v86nMA52SpmsB6gsnl+psrxsSJAAII1CdAHSY/EEAAAW8FtNZhGlje5oUvG1j7BhVfuVwqXv6vVDz/VL3K4V59pPD4k6TF8SdLsENHpTNCWAikFzBvLDRvLjTNLPMmw7o+xx+WamQd2ZtzsrTnktb/YGt3Iz4EEEDAKQHqsFOS3AcBBBBomoDWOkwDq2nz6fq3tCZMUwaeLNsllVNfkYrnnxZzZlZdn0Cr1tJifKqRFT708KY8iu8g4JnAzvKkvL4wZm0v/HRDos44BnevOSerMOJZuDy4HgE/1V8mGgEEEMhFAepwLs4aMSOAgJ8EtNZhGlhKs0xrwjSXq2raW1L5vxel+sPp9d6q4Ohx1oHvheOOb+4j+T4CWRd4e0ncOvD9g2V1n5N1YNugjO0fkmMODcshB7K9MOuTRANLEzmxIIAAArUE/PrnYKYZAQQQyBUBrXWYBpbSDNKaME5xxT5ZKJVvvCIVkyfVe8tw3/6pRtZxX5dg+1KnHs99EMiKwIK1cfvQ9/LqurcXHt03JMcMCFsNrUiIQ9+zMjk0sLxm5vkIIIBAnQJ+/3MwU48AAghoF9Bah2lgKc0crQnjNFdi8yZre2Hl/ybXu70wWNJOCo//utXMCvcb4HQY3A8BVwU27DDbC6NWM2vt1rq3Fx7UPmCtyDK/enViVZark0IDyytenosAAgg0KJAvfw5uEIILEEAAAY8EtNZhGlgeJURDj9WaMA3F3eSfJ5NSZRpZU18R8xbD+j4FY46VFseeyPbCJmPzRa8EorGkvLk4Lm8ticlHK+reXmji+1q/kIwzzawBYWFNVnZnLO/qb3Z5eRoCCCDQoAB1uEEiLkAAAQRcFdBah2lguTrtTb+51oRp+ogy/2Z03mypnPqyVL78Yr1fCvfoLYXHjJfCceMl1LV75g/gSgQUCCz8PC5vm2bW4pjsKK97e2H3DkFrRda4Q0Ni/p6P+wL5XH/d1+UJCCCAQMMC1OGGjbgCAQQQcFNAax2mgeXmrDfj3loTphlDavRX45+vsVdl1ff2QgkGrUZWi3EnSMHocY1+Dl9AwEsB8/bCt5aYZlZMzJlZdX3MKiyzGsusyjKrs/i4J0D9dc+WOyOAAAKZCFCHM1HiGgQQQMA9Aa11mAaWe3PerDtrTZhmDaqJX05WVtiNrOjHc+u9S7hPP2trobUqq8vBTXwiX0PAG4GPPks1sswWw6po3TGY87H2nZVlzs3i46wA9ddZT+6GAAIINFaAOtxYMa5HAAEEnBXQWodpYDk7z47dTWvCODbAJt6o+sPpUvX2G1L1zhuSrKqq8y6BggIpNCuyTDNr1JgmPo2vIeCNgDn03TSxTDNr+ca6D303byw0by48ZkBIju4b9iZYHz6V+uvDSWVICCCQUwLU4ZyaLoJFAAEfCmitwzSwlCab1oTRwhX/Yl2qkfXuVIkt+6TesMxbC1vsPSsr2KmzliEQBwIZCbz7SUzeXhKXd5bE6r3+kANTq7JMQ+vAtpyVlRFuHRdRf5ujx3cRQACB5gtQh5tvyB0QQACB5ghorcM0sJozqy5+V2vCuDjkJt+66v13rGZW9btTJRmr+3/kB4qKrFVZ5rysguGjmvw8voiAFwIrNyfkrcWpLYbrtte9KqswIvb2wiN7c1ZWU+aK+tsUNb6DAAIIOCdAHXbOkjshgAACTRHQWodpYDVlNrPwHa0Jk4WhN/kR1qHv77xhNbNiK5fXe5/IYQOlcOzxVjMrWNqxyc/kiwhkW6A6JvY5WR+uqPvQdxPXoV2C1qHv5vD3jq05KyvTuaL+ZirFdQgggIA7AtRhd1y5KwIIIJCpgNY6TAMr0xnM8nVaEybLDE1+XPV7b0rl3rOy6rtJoHXr1NsLxx4vBUNHNPl5fBEBLwQWrzOrsswWw5hs252sM4SWhQEZd2jIWpk1rCershqaK+pvQ0L8HAEEEHBXgDrsri93RwABBBoS0FqHaWA1NHMe/VxrwnjE0eTHxlZ9Zq3Kqn5nqsTWrKz3PpGBQ6y3F5rzsgIl7Zr8TL6IQLYFdpYnrSaW2WK4YG39q7KO6BqyVmWN6x+S9q1YlZVurqi/2c5gnocAAgjUFqAOkxEIIICAtwJa6zANLG/zos6na00YpVwNh5VMWFsLK00za9rb9V5vmlf7Dn03TS0+COSSwOyVcXlrSeqsrIrquldltSkKpM7KGhCWQd049P3Lc0z9zaWMJ1YEEPCjAHXYj7PKmBBAIJcEtNZhGlhKs0hrwijlalRYsRXLUmdlvfO6xNd9Xu93zbZCs73QbDM02w35IJArAht2JuTtxXFri+HyjXUf+m7Gc0TXoHytX1i+1i8knUpoZlF/cyXLiRMBBPwqQB3268wyLgQQyBUBrXWYBpbSDNKaMEq5mhRWMlptv72w6oP36r2HOejdHPhuDn43B8DzQSCXBKYtje/dYlj3WzrNeFpEJNXI6h+S0YeEc2mIjsZK/XWUk5shgAACjRagDjeajC8ggAACjgporcM0sBydZudupjVhnBuhrjvFPl1iHfpe/e4bEt/wRb3BFQwflWpmmVVZRUW6BkI0CNQjsHKzWZUVk7eWxGTdtrq3F5pb9OgQtBpZY/qFpc8B+bUqi/rLv0YIIICAtwLUYW/9eToCCCCgtQ7TwFKam1oTRimXY2ElKyusVVnWwe8ffVDvfYOdOluHvheOO14i/Q9zLAZuhIDbArG4WE0ss8VwxvL6V2WZWEb1STWyzBbDVi38f/A79dftDOT+CCCAQP0C1GEyBAEEEPBWQGsdpoHlbV7U+XStCaOUy5WwYksWWquyzFlZiS2b631GZMgIKRxzjPXLbDfkg0CuCJjzsaYtjYnZZmhWaNX3KW0VsBtZQ3qEcmWIjY6T+ttoMr6AAAIIOCpAHXaUk5shgAACjRbQWodpYDV6KrPzBa0Jk53R63pKYndZakXWO1Oles6H9QYXKG5pNbEKRh8jhaPH6RoI0SDQgMD7y+Ly3icxmfZpXMqr6t9iOOCgkLXF0JyZdWBbf63Kov7yrwoCCCDgrQB12Ft/no4AAghorcM0sJTmptaEUcqVtbCiC+ZZK7Kq3pkqie3b6n1uqFsPKRxzrNXQCh9yaNZi5EEINFdgS1lS3tu7Kmve6ni9t4uERL7W32wvTG0xDPigl0X9bW4G8X0EEECgeQLU4eb58W0EEECguQJa6zANrObOrEvf15owLg03526b3LlDKt95Q6ree0uicz9qMP6CYSNTK7OOHifB0g4NXs8FCGgRWLwuYa/KWr+9/i2GXUuDdiPrkANz9+B36q+W7CMOBBDIVwHqcL7OPONGAAEtAlrrMA0sLRnylTi0JoxSLk/Dii1dLFXT35Hq6W9LbPXKemMJtmotBaPHSeFo08wa62ncPByBxgiYg9/3rcoyWwxj8fq3GI7oldpeOKZ/WEpy7GWd1N/GZAbXIoAAAs4LUIedN+WOCCCAQGMEtNZhGliNmcUsXqs1YbJIkJOPqnrfNLLesRpayd1l9Y4h3KOXdVaW+RU5pH9Ojpeg81Ng3faktSpr+qdxWbyu/i2GpnllmlimmWWaWrnwof7mwiwRIwII+FmAOuzn2WVsCCCQCwJa6zANLKXZozVhlHKpCyuxbavVyKqc/pZEZ81sML6ItcUwdV5WsF37Bq/nAgS0CMxdbbYYRq2D37eW1b8qy2wrNOdkmWaW2W6o9UP91TozxIUAAvkiQB3Ol5lmnAggoFVAax2mgaU0Y7QmjFIu1WHFln2yd4vhOxJbubzeWAOtWtuNrIJRY1SPi+AQ+LLAnqrUqizTyPpgWf2rssxB7/saWeYAeHMQvKYP9VfTbBALAgjkowB1OB9nnTEjgIAmAa11mAaWpiz5UixaE0YpV86EVTVjmnVWllmdldi1s964wz37pM7LMm8x7NMvZ8ZIoAis3Fxz8PuKjfUf/H5g20Dq4Pf+IRlwkI5OFvWXHEYAAQS8FaAOe+vP0xFAAAGtdZgGltLc1JowSrlyLqzEzu2ps7KmvS3VH77fYPwFI45KvcVw9DESbNuuweu5AAEtAjOXx+3D38sq699iOKRHSMb0C8uoPiHpXBLwbAjUX8/oeTACCCBgCVCHSQQEEEDAWwGtdZgGlrd5UefTtSaMUq6cDiu2Ypm1Kssc/B5b8Wm9Ywm2Kdm7KutYKRg5OqfHTfD5JbBtT80Wwzkr699iGA6JHNUnJEf1TTWzSoqz28yi/uZXbjJaBBDQJ0Ad1jcnRIQAAvkloLUO08BSmodaE0Ypl2/CMquxTCPLNLQSO7bXO65wrz7WeVkFR4+TcJ9DfGPAQPwv8Mn6hL0q6/Nt9W8xbN1C5KhDwlZDyzSzCsLuN7Oov/7PQUaIAAK6BajDuueH6BBAwP8CWuswDSyluac1YZRy+S6sZNkuqTKrsswWwxnTGhxfwZFHS+HoY6xthoGStg1ezwUIaBBIJEWmLa3ZYlgdq3+L4QElQauJZZpZI3q7d14W9VdDdhADAgjkswB1OJ9nn7EjgIAGAa11mAaWhuxIE4PWhFHK5euwYqtWpM7Lmv62xD79pN6xWlsMR46RglGjrS2GgRZFvrZhcP4R2LAjKdM/jckHy2Iyd3X9q7LMqHt0TDWzzK8jujrbzKL++ievGAkCCOSmAHU4N+eNqBFAwD8CWuswDSylOaY1YZRy5U1Y1bNm7N1i+I4ktm2pv5lV2tFqYhUeNcZqakkwmDdODDS3BZZvSFiNrA9WJGTp+vrPyzIjPbRLUEb1TZ2Z1btT8/Oc+pvb+UP0CCCQ+wLU4dyfQ0aAAAK5LaC1DtPAUppXWhNGKVfehZXcs9tqZFVNe0uq33+3wfGHDjzIamYVjBojBcNHNXg9FyCgRWD+mrjMWB6XD5bFZe3WhldmDe1Rc/h7l3ZNOy+L+qtl9okDAQTyVYA6nK8zz7gRQECLgNY6TANLS4Z8JQ6tCaOUK6/Diq1ZuXeL4TsS+2RRgxbh7j3tbYaRgUMbvJ4LENAisK+RZVZnbd1d/3lZwYBYq7KO3vsmw3YtM29mUX+1zDhxIIBAvgpQh/N15hk3AghoEdBah2lgackQGlhKZyK3woounC/VM6dbB7/HVi5vMPhwn372yqzIoYc3eD0XIKBBoLxaUlsMl5mVWTGpjNYfVctCsbYXWm8y7BuSFpH6m1la/4OtwZ4YEEAAgWwIUIezocwzEEAAgboFtNZhGlhKs1ZrwijlIqw0AtE5H0rVjGlWQyu+bm2DRpEBR9grs8K9D2nwei5AQIPAlrKk3ciauaLh87I6tA5Yzax9B8CnGwP1V8PMEgMCCOSzAHU4n2efsSOAgAYBrXWYBpaG7EgTg9aEUcpFWPUJJBNSPWO61cyKzpwm8S2bG/QqGDx878qs0RLq2qPB67kAAQ0Ca7aYw9/j8v7ymCxc2/B5Wd1K977JsG9IBnWreZMh9VfDbBIDAgjkswB1OJ9nn7EjgIAGAa11mAaWhuyggaV0FvwXVrKywtpeaFZlVX3wniR3lzU4yIIRR9nbDEOduzR4PRcgoEFgyfq9bzJcFpfPNjXczOp3YKqZZVZn7Vo31xrCsGHDNAyFGBBAAIG8E9D6P5zybiIYMAII5K2A1jpMA0tpSmpNGKVchNUEgeTOHfYWw+oZ70myurr+u4TDUmjeZDhyjBSMGi3B9h2a8FS+gkD2BWavTJ2VNWN5Qr7Y0XAzq1f7chnQcbecc2wPObh95oe/Z39kPBEBBBDwpwB/DvbnvDIqBBDIHQGtdZgGltIc0powSrkIq5kC8U0bUoe/fzBNqj+c3uDdAsXFUmgaWaahNWqMBFq1bvA7XICA1wLReOrw931vM9xVUf+bDE28I3qHZUTPoPXXbqU0s7yeQ56PAAL5IcCfg/NjnhklAgjoFdBah2lgKc0ZrQmjlIuwHBSIr12d2mI44z2Jzpvd4J0DJW1rrcwKFLZo8DtcgIDXAjvLk3YjyzS1Yg0vzJKhPUIyvFdIjuwdkp4dg14PgecjgAACvhXgz8G+nVoGhgACOSKgtQ7TwFKaQFoTRikXYbkkEFvxqVR9kDr8PbpkYYNPCXbsZG0xtLYajhotEuB/5DeIxgWeC2zYYd5kGJP3l8dlzsqG32RoAh7YLSgjeoVlRK+Q9O1Mnns+iQSAAAK+EuDPwb6aTgaDAAI5KKC1DtPAUppMWhNGKRdhZUEgtnjB3jOzpklsxbIGnxg6qKtYB8APGymR4SMlEClo8DtcgIDXAis2JeTf76yVJZtayZqdma0mPOzgkNXIMr/6d6GZ5fUc8nwEEMh9Af4cnPtzyAgQQCC3BbTWYRpYSvNKa8Io5SKsLAtUz/1IqmdMF3P4e3zd2gafbq3MGjbKamQVDh/FmVkNinGBlwL76m/LA4fIR5/FZeaKmCxZl8EeQxExbzO0mlm9w3L4wTSzvJxHno0AArkrwJ+Dc3fuiBwBBPwhoLUO08BSml9aE0YpF2F5KFA9Y5pUz5xmrc5KbN7UYCTBNiUSGT7KWplVMHykBEs7NvgdLkAgmwLp6u+nXySsRtZHnyVk0eeZbTPsc4A5/D0kw3uGZHD3UDaHwLMQQACBnBbgz8E5PX0EjwACPhDQWodpYClNLq0Jo5SLsBQIJKsqrVVZ1uHvM6dLYtfOhqMqLLRWZBUMHyWRYSMl1OXghr/DFQi4LNBQ/f10Q0I+WhGXD1fEZOHnma3MMoe+7zsA3hwGzwcBBBBAoG6BhuowdggggAAC7gporcM0sNyd9ybfXWvCNHlAfDGvBJK7y6R61gypnjVTqmfPyGhllgEyK7Iiw0ZJ4YhREurRO6/MGKwegcbU3+UbE/Lh8ph8+FlCFqzNbGVW19KgDO8ZlCN7h2V4r6AEAwE9gycSBBBAQIFAY+qwgnAJAQEEEPCdgNY6TANLaappTRilXISlWCAZrZbo7A9TDa3ZMyW+dnVG0UaOGGyvzIr0Pyyj73ARAk4INLX+mmaWOTPLNLQ+XpvZyqwD2wbsRtaRvcISZnGWE1PIPRBAIMcFmlqHc3zYhI8AAgioEdBah2lgqUmR2oFoTRilXISVQwLRebOtVVlmdVZs2ScZRR7u2z/1RkOzQmvg0Iy+w0UINFXAifr72aaEfGi2GX4Wl/mrM1uZ1akkKCN6mnOzwjKiV1BaRFiZ1dQ55HsIIJDbAk7U4dwWIHoEEEDAWwGtdZgGlrd5UefTtSaMUi7CylGB6JKFEp2TWp0VXTAvo1GEuve03mhomlkFI0aJBHjTW0ZwXJSxgNP1d6VpZpmVWStiMm91ZiuzSlsFUmdm9QpZf23VgmZWxhPIhQggkPMCTtfhnAdhAAgggECWBbTWYRpYWU6ETB+nNWEyjZ/rEGisQGzVCmtVVnT2TOuvkmz4f+iHOndJbTM0zaxhIyVQVNzYx3I9AvsJuFl/V20xZ2bFra2Gc1ZltjKrpCiQepthr5AM6xmS9i1pZpG2CCDgbwE367C/5RgdAggg4IyA1jpMA8uZ+XX8LloTxvGBckME0gjEN6xPrcoyZ2fNniHJ8vIGnYLt2kvB8L3bDIePlGBJuwa/WTXyqwAAIABJREFUwwUIpBPIVv1dvWXv2ww/i8vslZk1swojIsN7mkZW2GpmHdyeZhZZjAAC/hPIVh32nxwjQgABBJwR0FqHaWA5M7+O30Vrwjg+UG6IQAMCiR3b7TcaRufMlMS2rQ2aBYpb1nqjYbBT5wa/wwUI7BPwov6u2WoOgE+90XBWhs0sE+/g7qlVWaapdciBbKclixFAwB8CXtRhf8gxCgQQQMAZAa11mAaWM/Pr+F20JozjA+WGCDRCIFlZYW0v3HcIfOKLdQ1+OxAOS2RYaothZMhwCffs0+B3uCC/Bbyuv2utZlbqAPiPVmS2MsvM2CGdgzLM2mYYliHdaWbldxYzegRyW8DrOpzbekSPAAIINF9Aax2mgdX8uXXlDloTxpXBclMEmijw5WZWfOXyjO4S7n+YRAYPl8KhI6yGFofAZ8SWVxdpqr/rtpkD4BMye2VM5qyMS1Uss6k4qH3QWpU1tEfQWqFVVMBWw8zkuAoBBDQIaKrDGjyIAQEEEMi2gNY6TAMr25mQ4fO0JkyG4XMZAlkXiC6an1qdNWuGxJYszOj5oQMOtJpYpqFVMGS4BEs7ZvQ9LvK3gNb6u21P0mpimcPfzV83lyUzmoh2LQNWE2toj9RWw9LWNLMyguMiBBDwTEBrHfYMhAcjgAACWRbQWodpYGU5ETJ9nNaEyTR+rkPAS4HYik/tZlZ07keZhRIpsJpYppllNbX69s/se1zlO4FcqL+xhNRqZq3Y1PBbO81EFUYC9qos09TqVspWQ98lMANCwAcCuVCHfcDMEBBAAIE6BbTWYRpYSpNWa8Io5SIsBOoUiH2+RqJzPhTTyKqe/aEky/dkpBXu279WQysQKcjoe1yU+wK5WH8/WZ/aZjh3dULmrsr83KxB3cwWw9QbDft3oZmV+9nLCBDwh0Au1mF/yDMKBBBAICWgtQ7TwFKaoVoTRikXYSGQkUBi545UI8s0tOZ8JPEN6zP6ntlaaFZlFexdnWW2HvLxr0Cu19/125MyZ1VM5qxKyJyVMSmrzGyu+hyQOi/LOjurZyizL3EVAggg4IJArtdhF0i4JQIIIJBVAa11mAZWVtMg84dpTZjMR8CVCCgXSCbtZlb1nI8k9umSzAIOBFPNrKEjrIaWORSej78E/FR/d1eZrYY1zax12zM7N6tLu9S5WftWZxWzANFfSc5oEFAu4Kc6rJya8BBAAIG0AlrrMA0spQmrNWGUchEWAs0WiC1faq/MMiu0JJHZmULhnn1qHQQfKCpudizcwFsBP9ffeavjMntl3NpmuGR9ZjnetnhfM8s0tELSgUPgvU1Qno5AHgj4uQ7nwfQxRAQQ8IGA1jpMA0tpcmlNGKVchIWAowLxjV/YZ2aZLYeJHdszun+gpF3q3CyzQmvICAl1OTij73GRLoF8qb+fbTLnZsVl7t6mViyDo7MiIbHfaDi4e0h6H8C5Wbqyl2gQ8IdAvtRhf8wWo0AAAT8KaK3DNLCUZpvWhFHKRVgIuCaQrCj/0rlZsyS2ZmXGz4oMGmY3tCKHDcr4e1zorUA+1t8tZebcrHjq18q4bN2d2VZD08Aa1C0kA7sFZXC3kLQuCng7eTwdAQR8IZCPddgXE8cgEEDANwJa6zANLKUppjVhlHIRFgJZE4gunG9vNYwunJfxc0Nde+xdmTVcIoOHS7B1m4y/y4XZFcj3+lsVS8rcVXvfargqISs3Z7bV0JyTNah7yGpomb8e0pnVWdnNXJ6GgH8E8r0O+2cmGQkCCOSqgNY6TANLaUZpTRilXISFgCcCsdUra201TFZWZBRHoFVriQwcKgWDh1p/Dffpl9H3uCg7AtTf2s6L19U0s+avyWCf4d6v9+wYlIGmmWVWZ3UPSUkxq7Oyk8E8BYHcF6AO5/4cMgIEEMhtAa11mAaW0rzSmjBKuQgLAc8FEtu31WpmxTdtyDimcK8+extawyQ8cKgE25Rk/F0udF6A+lu36efbkmIOgjeNrPmrM99qWBgRGdw9bDWzBnYNyqEHhZyfOO6IAAK+EaAO+2YqGQgCCOSogNY6TANLaUJpTRilXISFgC6BeNxqZlXN/tD6q3nDYaafQHGx1cxKrdAaJuFDDs30q1znkAD1NzPIaDwpC9Ym7WbWgrWZr87qVhqQQfsaWt2CUtqK7YaZqXMVAvkhQB3Oj3lmlAggoFdAax2mgaU0Z7QmjFIuwkJAtUB06eJaq7MaE2y4R6/UNsO9Da1g23aN+TrXNkGA+tsENBH5YkdC5q9OWA2tj9fEZcPOzA6CN2823HdullmhddjBrM5q2gzwLQT8I0Ad9s9cMhIEEMhNAa11mAaW0nzSmjBKuQgLgZwRiG/8QmIL5kn1x3MlumCuxNeuzjj2QIsWtVdn9T8s4+9yYeYC1N/Mreq70jSx5q9JWM0s09SKZ3YWvBzUPpDabtg1dYZWxzacneXMjHAXBHJHgDqcO3NFpAgg4E8BrXWYBpbSfNOaMEq5CAuBnBWImdVZC+ZJ9OO5Uv3xHEnuLst4LOFuPfauzhpibTcMtu+Q8Xe5sG4B6q/z2bF5l1mZlZAFa1MrtNZuzaybFQrWXp11RFdWZzk/O9wRAX0C1GF9c0JECCCQXwJa6zANLKV5qDVhlHIRFgK+EEhWlNuNLLNKK7p4QebjCkesJlZk4JDUKq3DB2X+Xa6sJUD9dT8hFq8z2wxTzSzzqyqa2TMPbBv40nbDkBxQwuqszOS4CoHcEqAO59Z8ES0CCPhPQGsd9mUDa8+ePfLCCy/I448/LtOnT5eysjIZMmSInHvuuXLJJZdIx44d98uwjz/+WM4++2xZtmxZndk3bdo0GT16dK2fV1VVyZQpU+SRRx6xnhWJROT444+XK6+8UsaNGyfBYNMOptWaMP77V5MRIaBXIL5urUQXplZnmVVa8fWfZxxsqMvBErEaWqkD4UOdDsj4u/l+IfU3uxmwozxZq5m1clNmq7MCAbG2GA7uFpLDDjZnZwWlRYSGVnZnj6ch4I4AddgdV+6KAAIIZCqgtQ77roG1ceNGufrqq+XZZ5+V1q1by+DBg6WwsNBqTK1evVoGDRokDzzwgBx11FG15u7FF1+UM844o975/GoDyzSv7rjjDvnVr35lPysajcqMGTOsf77tttvkiiuukHA4nGme2NdpTZhGD4QvIICAYwLRRR+nthsuSJ2flSwvz+zeweDe1VmpZpZZpcWnbgHqr7fZsWxD6uwsszJrwZqElFVmdhh8myKRww8OyeFdTUMrJIcf3LT/A8nb0fN0BBAwAtRh8gABBBDwVkBrHfZVAysWi8ktt9xiNY4uu+wy+f3vf2+vtjKrsu6880659dZb5Rvf+IY8/PDD0qlTJzsr7r77brn22mutlVvm55l8nn76abn88stl7Nixct9990n37t0lmUzKrFmzrCbahg0b5Mknn9xv1VYm99aaMJnEzjUIIOC+QLJsl3UQfGyBOTtrrsQ+XZLxQ4Odu9RqaIU6H5jxd/PhQuqvnlneU5VMNbNWp95s+OmGzFZnmRGYw9/3NbRMM6vPATS09MwskSBQvwB1mAxBAAEEvBXQWod91cAyK6wuuOACicfj8tRTT0nPnj1rzfquXbusxtJjjz0mr732mpxwwgnWzysrK+W6666T119/XZ577jkZOHBgg9myfft2azuiWW01efJkOfLII2t9x9zfbEmcMGGCtUrLrAJrzEdrwjRmDFyLAALZE4ivXbW3oZV6w2Fi04aMH27Oy4ocNkjChx0hBYcPlkCbkoy/68cLqb96Z3XVFtPMqnmz4fY9ma3OMiPqWhqUww4KWiu0hnQPSee2bDfUO9NElu8C1OF8zwDGjwACXgtorcO+amAZ5GuuuUYOO+wwueuuu6SoqGi/ef/tb39rbfl74okn5MILL7R+bppRF198sZhVWmbFVJcuXRrMF/Os008/XcaPH2+tvjJbBr/82bx5s9VMKy8vl4kTJ1qrsxrz0ZowjRkD1yKAgEcCyaS91XDfKq1kdXVGwQQKW0j4sIHWIfAR89dBwyTQhG3QGT1M6UXUX6UT85WwqmKps7PMmw0XrI1bv5KZ97OsFVlmq+HAbkEZ2iMkbYpoaOXGzBNlPghQh/NhlhkjAghoFtBah33VwGooAczKrJtvvln+8Ic/1GpgffLJJ9YB7yNHjpSf/OQn8te//lX+/e9/W7cz52L9+Mc/tlZlBcyJsXs/zzzzjJx33nnWlkXz68s/M5dUVFRYzbQHH3xQ0h3+3lCsWhOmobj5OQII6BNIbN8m5q2G1R/Psc7Oiq2o+2UVX40+2KZkbzNrkESOGCzhAUfoG6DDEVF/HQbN0u027UzIx3ubWQs/T8iqzZlvNzQhmmaWWaE1rGdIhvQISYgdh1maOR6DwP4C1GGyAgEEEPBWQGsdzqsG1sqVK+X8888Xs5XQHPJuVmqZz7vvvmu9MdC8qdCsmCouLrbOzjJbEpcuXWqtrjJnZH33u9+1D2Tfd2aWWellGlXpPulWe2WahloTJtP4uQ4BBPQKxFYut99sGFs4T+JbNmccbKjjATUrtAYPl3CPXhl/N1cupP7mykzVH+eKjXsPgrdWZyWkMdsNC8KpA+EHdQ/J0B5BGXBQyB8ojAKBHBGgDufIRBEmAgj4VkBrHc6bBpbZHvizn/1M7r//frnxxhutw9z3vR3QrJIybws02/zMdsCTTz5ZgsGgmEPhn3/+eet71dXV1qqt4447zkrSTJpTmVxTV8ZrTRjf/hvKwBDIU4FkImGtzooumi/RhalfyfI9GWuEDu6WWqF1xBApGHqkBDvWvBwj45sou5D6q2xCHApn7urUYfD7thvG/3975wIcSXXd/TM9I2klrbQrabXvN7uwBgyLIRtTpOBLgf3FxsSJjQFjJxhj84ghKT/j4MQkcYFduGInPGKMcZUTA8EktomDKymCyyFlyiQf5mWb18K+V/vQ6rVaSavHzHx1bk+PRlrt7kzPnZnb07+umuoZbfftc3/37pmef59zbgkBWm3NCXnrSs9EZp27LiVrFpFuaGlYaAYCcxLADzMxIAABCNSWgKt+OBYClopXujKhvjQlUAWrJUuWmBmRyWRMdJUWfddVCDVCqzAdUFcVfOCBB8xqgx/5yEfknnvukdbWVgSs2v5/4uoQgECFCGTHRmXixedkSgUtI2y9JKUUFkqdcqovaJ3zG9L4tt+QREtrhSytXLOufmFXrsfxa/nI0aw8tyMjL+QErW0HS1CzRGRRW0I2r1Exyy8IryseskEAAvYI4IftsaQlCEAAAmEIuOqH617A6u/vN3WvNPLq0ksvNRFWpRZU1zTCK6+80kRsPfLII7Jhw4aqCVhhJhvnQAACELBFIDl8WOZte12adrwpjTvekMaePSU1PbFmvRxdf6oc3bBJjm44raRzORgC1SLQP9Yorx9qkTf7W2T7QIscHk+VdOnFrROyoWtUNnQekfWdo9LSUJogVtLFOBgCEIAABCAAAQhUicC5555bpSsVd5m6FrC0hpXWp/rhD38oH/jAB0yk1YoVK4ojU3BUX1+fWbFw//79osXbTzvtNBPFpWmH9913n9xwww1zthmkEKropQJYKVugeJZyDsdCAAIQqDSBVF+vzHvzNWna/oY07dwm+rnYLZtKydG1G2R841uMmDWxsrTVWYu9DsdBoFwCu4fmyRv9rbL1UIvsGGyRqUxpEVbL2sZlfceoEbP01dqQLtckzocABCAAAQhAAAJVJ4CAVSXkP//5z+Wmm26SF198UW655Ra5/fbbTTH2uTZNIxweHjb/rrWvZm+9vb1y9dVXi+4DAYtVCKs0kFwGAhBwmsDUtjdk8vn/JxO6uuGvXpTM4EDR9ibmt0njOb8hDW/TdMMtklyxquhzK3mgqyHTlewzbR+fQCYr8tyOtDy3PS2/2J6WNw6UHl21ttuTs1cn5a2r/H3n/NIEMcYHAnEjgB+O24jTXwhAwDUCrvrhuovA0ppVP/3pT+WjH/2oaPqgCldav6qpqWnOOaFRWipOqYD16KOPyqZNm4457qWXXpLLL79cTjnlFPnud78rixYtEh3Qyy67TC655BKTljhbHOvp6TFRW1r8/eGHHy45bdHVCePafyzsgQAE3CIw+fIvZfL5Z2XixV+YOlrZ8fGiDfQWL5WGs99mCsI3vHWzpFbVJkIL/1v0kMXywKFRrZ/li1laR+vAUOmC1qouFbI8OWt10ghaWlOLDQIQmCaAH2Y2QAACEKgtAVf9cN0JWE899ZRcc801RpC6++675aqrrpozqiqYDlrg/eabb5bvfOc7cv/998vHPvaxGUXcdSXCr3zlK6aOlr5uu+02SSaTMjAwINddd50888wz8thjj8mWLVtmzLAnnnjCiF7XXnut3HnnnccV0I43LV2dMLX9b8TVIQCBSBHIZmXyhWdl4rn/Z/aTr/yqJPMTCzuk8SwVtDb7glaVamjhf0saptgfvKc/kxezXtyVluGxbMlMlnckjJAVCFpLFiBolQyRE+qKAH64roaTzkAAAhEk4KofrisBS1P8tB7Vk08+aWpTzV5R8HjzJhCbOjs7TTTVu971LiN6jY+PG1HrC1/4gpx++ukm+mrjxo35ZrS2lUZ3XXjhhXLXXXfJ+vXrRSPAnn32WZO2uGvXLlP0Xf+91M3VCVNqPzgeAhCAQEBAVzjMC1rPPytTO94sCU6iuSUvZpkorTPPLun8Yg/G/xZLiuPmIrCjNyO/3K2vtNkfPFx6hNbSBQk5a40fnXXWKk+Wdxxb3gD6EKhnAvjheh5d+gYBCESBgKt+uK4ErIceekg+/OEPFzUfHnzwQZPip5tGWangdeutt5rIrXPOOUe6urpk69atoimGZ599tnzjG9+Q888/f0bbGr11xx13mJemEG7evFkmJydNVJZ+1r9roXddvbDUzdUJU2o/OB4CEIDA8QhkBwdk4rn/zYta6f09pcFKJGYKWm/dLImmeaW1McfR+N+yEdJAAYH9Q9m8mPXLXWnZ1Ve6oNXdlvCjs3Ki1spOIrSYZPVNAD9c3+NL7yAAAfcJuOqH60bA0lpTn//8581Kg8VshQKWHq+RU1rrStMONYJLhSsVsq644gqTKtjd3T1nsxql9fjjj8sDDzwgTz/9tDQ0NMjFF19sCshfdNFFJ0xfPJGdrk6YYthyDAQgAIEwBNIH9snkL1/IvZ6X9K4dJTeTOnWTX0PrTD/t0FvYUXIb+N+SkXFCCQQGR7LykonO8iO0tu4vXdDqmu8LWmet9ovCr1lEhFYJQ8ChESCAH47AIGEiBCBQ1wRc9cN1I2DV2+xxdcLUG2f6AwEIuEsgMzSYF7NU2Jp6/ZWSjU2uWmuErMaztDD8OeItWXrSNvC/J0XEARYJHJ3Myi93ZXKilp96WOq2sCUXoWWitDxZ142gVSpDjneLAH7YrfHAGghAIH4EXPXDCFiOzkVXJ4yjuDALAhCIAQFd0dCP0Hre3//qBZFMadErSV3pMFcUXgWt5Jp1x5DD/8ZgMjnexSA6y0Rq7cqIilylbG3NCVM7S6O0zliZlLcsR9AqhR/H1p4Afrj2Y4AFEIBAvAm46ocRsBydl65OGEdxYRYEIBBTApO/fnFG2mF2dLQkEl77gpygpRFamyV12umC/y0JIQdXgYCmGQaF4VXU0jTEUjbPEzljRVJOX+HJGSv1lRSN2mKDgKsE8MOujgx2QQACcSHgqh9GwHJ0Bro6YRzFhVkQgAAEDIGpN1+XyZc0QsuP0soM9JdEJtHYKGNrTpHxdRtk9f99tzS85a2if2ODgEsEtBC8FoQPRC0tFF/qtqLTkzOMoKVRWqQdlsqP4ytLgPvgyvKldQhAAAInI+CqH0bAOtnI1ejfXZ0wNcLBZSEAAQiEIpDes2tG2mF6396S20mdcqqkTj9TGk8/S1JvOVOSK1eX3AYnQKCSBA4eno7QUlFrR29pqbVqW0tTIidoqbDlpx42NVTSatqGwPEJcB/M7IAABCBQWwKu+mEErNrOi+Ne3dUJ4yguzIIABCBQFIHMod7pGlpaGH77G0WdV3iQ19YuqdPfKg1vOdMIWiZKq6Wl5HY4AQKVIjA85q90+Os9flH4l/eWLmipbRuWTEdoqai1dCFph5UaM9qdSYD7YGYEBCAAgdoScNUPI2DVdl4gYDnKH7MgAIF4EMgeGZ5RQ2vylV+F6nhq7fq8mKXRWqm1p4Rqh5MgUAkCutbBr/Zm5FdaFH53Wn61JyOj46WnHXa2JvI1tDRCS2tqsUGgEgRc/eFUib7SJgQgAAEXCbjqhxGwXJwtIhQRdnRcMAsCEKhzAlNT8uvvPypN27dK92CfTP76JcmOlVYYXgklmpsl9ZZclFYuWksLxrNBwBUC2w760VlBlNbBw6ULWomEXxw+KAyvglZHK1FaroxxlO1w9YdTlJliOwQgAIFSCLjqhxGwShnFKh7r6oSpIgIuBQEIQKAmBGb736ltbxgha+rll8w+3bMnlF2plat9UUsjtDT9cMNpodrhJAhUgoAKWIWClgpcYbblHVpLy6+hpcLW+sVEaYXhGPdzuA+O+wyg/xCAQK0JuOqHEbBqPTOOc31XJ4yjuDALAhCAgDUCJ/O/urLh1Mu/NGLWZE7UkmyI6JWGRj/t0AhafrSW19llrR80BIFyCGiKoaYampRDfe3NiKYilro1N/pph6cv9+QtK5Kyabkn7c1EaZXKMW7Hn8wPx40H/YUABCBQbQKu+mEErGrPhCKv5+qEKdJ8DoMABCAQWQJh/O9kIGjlIrUy/X2h+p9cumw69dAUiD8zVDucBIFKENBi8IVRWofHShdu1S6N0nrLcl/M2qT7ZZ54BGpVYsgi22YYPxzZzmI4BCAAAQcJuOqHEbAcnCxqkqsTxlFcmAUBCEDAGgEb/jezv8eP0Mq9pt58PZx9iUSuOLwvZqU2nSHJpcvDtcVZELBMYNehzHSU1p609AyEE7TUrNOWBYKWZwSt1YtQtCwPV6Sas+GHI9VhjIUABCDgGAFX/TAClmMTJTDH1QnjKC7MggAEIGCNQCX8b3b86AxBK/3yLyUzOhLKZm9hhxGyGjadkd8n5reFaouTIGCTQP9INrfSYcYUh39tXzp08y1NCT9Ca5lGafnph7oKIls8CFTCD8eDHL2EAAQgYIeAq34YAcvO+FpvxdUJY72jNAgBCEDAMQLV8r/pHW/OFLX27g5NIqkF4nOiViBshW6MEyFgicDElOQErbS8tj8rr/akZWg0fJTW4nYVtfxILVNPa5knjSlLxtKMUwSq5Yed6jTGQAACEHCIgKt+GAHLoUlSaIqrE8ZRXJgFAQhAwBqBWvnfzOBAvii8Fomf+vVLkg1TNTtHYragpSIXGwRqTWDfoC9kvdqTye+nQhSHD/qhqxwaQSsnbLHqYa1H2M71a+WH7VhPKxCAAASiT8BVP4yA5ejccnXCOIoLsyAAAQhYI+CS/5165Ve+qPXqyzL12suS7tkTup+aZliYdqgCl6YjskGg1gTePJCRVwJBa19Gth8Mr2hpRJZGZgUrHmrElkZusUWLgEt+OFrksBYCEICAHQKu+mEELDvja70VVyeM9Y7SIAQgAAHHCLjsfzNHhmXq9Vdk6rVX/P3rr0j6wL7QBLUg/HQ9rdOlYdOZIilyskID5UQrBManZEaU1mv7snJgKLyopbWz8oJWrqaW1thic5eAy37YXWpYBgEIQMAeAVf9MAKWvTG22pKrE8ZqJ2kMAhCAgIMEouZ/M0MDMwQtFbfSfb2hyaY2nJYTtXxBK7l2fei2OBECtggMjGjq4XTa4av7MnLkaPh6Wis7PTl1mScbl/j7U5clpaXRlrW0Uy6BqPnhcvvL+RCAAARcI+CqH0bAcm2m5OxxdcI4iguzIAABCFgjUA/+N9N3SCZf+3Ve2Jp8/RXJDg2GYpSY1yypTacbUatx05lm7y3qDtUWJ0HAJoE9/Spo6WqH/l5ra2XCa1qyoiNhhKwNS/z9qUuTMn+eTYtpq1gC9eCHi+0rx0EAAhBwkYCrfhgBy8XZIiKuThhHcWEWBCAAAWsE6tX/pvfvk6nXX86nIBpRa+RIKG5eZ5eYSK1TTvX3G06V5IpVodriJAjYJOCLWdNF4nf1laFoiciyhYGY5cnGpZ6cutSTtmbSD22O2Vxt1asfrjQ32ocABCBgi4CrfhgBy9YIW27H1QljuZs0BwEIQMA5AnHyv+m9u3NRWr6wNfHayyLj46HGJNHcIqlTNuYFrUDgkgQ/9kMB5SQrBEYnsqI1tApFrUPD5YpanmxYmjARWhtz+wUtzHMrA5ZrJE5+2CY32oIABCBgi4CrfhgBy9YIW27H1QljuZs0BwEIQMA5AnH3v1M7tuULxOvKhxqpJel06HHyo7RykVr6fuNpomIXGwRqRaD/SFZe35+R1/elZet+fZ+WckWtJQs0QssXtYLaWgtbEbXCjnHc/XBYbpwHAQhAwBYBV/0wApatEbbcjqsTxnI3aQ4CEICAcwTwv8cOydSbrxfU09JorVfLGrfk8pX5FMTkho3SsOE08bqoq1UWVE4ui0D/kYxsPZDNi1pb96fl4OHyIrUWtydkYxCltSwpG5ckpHO+V5adcTkZPxyXkaafEICAqwRc9cMIWI7OGFcnjKO4MAsCEICANQL43+JQTm191QhZU2+8KpO6V1Ermynu5DmOSizsMEJWcsOp/l6jtVatCd0eJ0KgXAKDI1nZekAjtTImSkujtQ4MhZ/jas+itoLUQ1Mo3pPO+URqzR4r/HC5s5fzIQABCJRHwFU/jIBV3rhW7GxXJ0zFOkzDEIAABBwhgP8NPxAmUut1FbRekfQbr5WdfphomjdD0AoEroRHFEv4UeLMcggMjfoph0Hq4Rv7s7JvsDxRq6M1Iacs9uSUJZ6s1/1iT9Ytjvccxw+XM0s5FwIQgED5BFz1wwhY5Y9tRVpsEBJEAAAgAElEQVRwdcJUpLM0CgEIQMAhAvhfu4Mx9eZWE6VlorVyUVvZqcmyLpJav8FEaAWCVmr9RvHa2stqk5MhEJbA8JhfU2ur1tXK1dbaN1he+qGXECNiBcLWKUuSsr47IXEpFo8fDjsbOQ8CEICAHQKu+mEELDvja70VVyeM9Y7SIAQgAAHHCOB/Kz8gU9vfkPRWP0Jrcuurkt76qmQnJsq6sLd4qb8K4vqN/v6UUyW5YlVZbXIyBMISOHJUTKSWFop/I1dba+9AeaKW2qIpiIGYpRFb+n51V/2lIOKHw848zoMABCBgh4CrfhgBy874Wm/F1QljvaM0CAEIQMAxAvjf2gyIWf1w6ysytfW1fG2t7NGj5RnTNC8nZqmwdap533DKqSJNTeW1y9kQCEFgdEKMoKU1tYLaWnv6y0s/VDNSnuTTD00Kogpbiz2ZPy+6whZ+OMQE4xQIQAACFgm46ocRsCwOss2mXJ0wNvtIWxCAAARcJID/dWdU0rt2+PW0NFpLxa3XX5Xs0bGyDUytXC1JE63li1r68rqXlN0uDUCgVAJjE1nZdjArbx7MyJsH0vn345PlR2stWaA1tYL6WknzfmVnNGpr4YdLnUkcDwEIQMAuAVf9MAKW3XG21pqrE8ZaB2kIAhCAgKME8L+ODkzOrPTunaaWlgpbGq2V3v6GZA4PlW201tDStEMVs5L5NMSNIolo/OAvGwANOEVgb3/GiFpG3DqQNu8PDJUvajWlNFrLF7P8aC3/fUujW9Fa+GGnpiPGQAACMSTgqh9GwHJ0Mro6YRzFhVkQgAAErBHA/1pDWbWGMn29MrX9TZna9oaY+lr6fvsbIul02Tak1m3IR2n5wtap4i3sKLtdGoBAqQRGxiUvZhUKW1PlT3NZttCvraWph2u7E7J2kSerF9VOvMUPlzo7OB4CEICAXQKu+mEELLvjbK01VyeMtQ7SEAQgAAFHCeB/HR2YEGald++QqW2+mKWRWipypXv2hGhp5ile56Jjamsl16wru10agEAYArv6srItF6UVCFu9w+VHa3meGCFrXbeKWp6sWZSQdd1JWd5R+Wgt/HCYmcA5EIAABOwRcNUPI2DZG2OrLbk6Yax2ksYgAAEIOEgA/+vgoFg0KTt+NBep9aYRtdI7VOB6UzKDA+VdJZXyV0Bcu15Sa9ZLcvVaUVEruXxlee1yNgRCEDg8pqmHGdnWq7W1/Je+z5RfM14aU2KELBW0VNgKBK7F7faELfxwiEHnFAhAAAIWCbjqhxGwLA6yzaZcnTA2+0hbEIAABFwkgP91cVQqb1Omv29G+qFGbWn0lkxNlnfxVIOk1qwzLxW0dO+tXiup1URslQeWs8MQ2J4TtIK9Clv9I+VHa6ktLU2aelggai3yZO1iTzpbSxe28MNhRpdzIAABCNgj4KofRsCyN8ZWW3J1wljtJI1BAAIQcJAA/tfBQamhSVO7d+YitbYZgUvrbKX37i7fokTCF7VWF4haucitRCpVfvu0AIEiCQyO+tFa+lJha+ehrGzvTcvEVJENnOSw9mZf2Fq32I/a0r1+1r8fb8MP22FPKxCAAATCEnDVDyNghR3RCp/n6oSpcLdpHgIQgEDNCeB/az4EzhuQnZjI1dTy62oFxeOz5aYh5nqeXLFqZhpiLnIr0TTPeTYYWD8EegZ8IUsFrR29vri145CdNESlpJFZGqFVWGdLhS2N5MIP1888oicQgEA0CbjqhxGwHJ1Prk4YR3FhFgQgAAFrBPC/1lDGriGto5XesU2mtK7Wjm3599kjw1ZYJJcuOyZiS6O4Eq3zrbRPIxAohsCuQ76Qtf2g7rPmvf7N1qa1tDoah2VZ24RsOWOZrF6UkDWLktLSaOsKtAMBCEAAAicj4Or9MALWyUauRv/u6oSpEQ4uCwEIQKBqBPC/VUMdmwtlDvUaUcsXt3yBS99nj45ZYeB1defSEbVwvBaR19TEteIt7LDSPo1A4GQEtDi8EbU0SqsgDVGjuGxt3W0qZHmyptuT1V2alpg04taJUhFtXZt2IAABCMSNgKv3wwhYjs5EVyeMo7gwCwIQgIA1Avhfayhp6CQE0vt7jJClr8m8wKWF4+0UH/IWLJTkqrWSXLXa7FO6MqK+WBmRuVklAlpH65g0xN6MHDxsT9jqaPWFLRWzjKjV5X/unF968fgqYeEyEIAABJwn4Or9MAKWo1PH1QnjKC7MggAEIGCNAP7XGkoaCkkgvWfXjFTEIGIrZHPHnJZIJsVbtUZSKm6tDvZrJblyjSRaWmxdhnYgcFwCo+OaejizttaOg/ZWRNQLtzUnZI0Rs/xILRW1tN5WdzvCFlMTAhCAwMkIuHo/jIB1spGr0b+7OmFqhIPLQgACEKgaAfxv1VBzoRIJFNbXCkQtFbtsbt6i7pywpZFba8xLI7e87iU2L0NbEJiTwOExX9h66tntcnBknox5XbKz166w1dwovqilaYjdnh+91ZWQ5R0eowIBCEAAAjkCrt4PI2A5OkVdnTCO4sIsCEAAAtYI4H+toaShahCYmsrX1ArSEE1a4v4eq1dPzGuW1Oo14q30BS2TmpiL3pJUyuq1aAwCs/3w8NGs7DqUlZ2H0rKzT99nZOehjBwYspeK2JBM5NIQc6JWrni8iltsEIAABOJGwNX7YQQsR2eiqxPGUVyYBQEIQMAaAfyvNZQ0VEMC2fGjkt69U9K7dohGaU3pXj/v3iHZiQmrlnnLVuRErQJxa9UaishbpRyvxor1w+OT2RmC1s5DWdnVl5HdffZWRVT5yi8c78mKjoSs7PJkZacnKzsSsrAVcSteM5PeQiA+BIr1w9UmgoBVbeJFXs/VCVOk+RwGAQhAILIE8L+RHToML5JA5sB+mdqdE7SMwLVTpnbtlExfb5EtFHdYoq19OlpLUxFXrhZvxSqzJ2qrOIZxPapcP6yrIu7sy8wZtZW2p23J/HkJWdmpLxW1gr0nKzoT0tKIuBXX+Uu/IVAPBMr1w5VigIBVKbJltuvqhCmzW5wOAQhAwHkC+F/nhwgDK0QgOzbqR2zt3pkTuHaZzyp2STpt9arJpct9MUvrbK1cnRe3kstWWL0OjUWTQCX98N7+zKyorYzs6svK2IS9dESlrqsgrlJhK4jc6vRklXkvkvQQt6I5M7EaAvEhUEk/XA5FBKxy6FXwXFcnTAW7TNMQgAAEnCCA/3ViGDDCMQLpnj1GyMrszqUjmqitHZIdHLBraTI5LWZpva2Vq43AlVyxSryuRXavRWvOEqiFHz44lBO2+jKmcHwQwaWF5W1vyxb6qYgqcBWmJS5dgLBlmzXtQQAC4QjUwg8XYykCVjGUanCMqxOmBii4JAQgAIGqEsD/VhU3F4s4gezwcD4d0Re4/HRETUuUrN0f/omWlpyY5YtagbilkVze/LaIk8T8QgIu+eHB0azs6M3Inn59Zf19n//e7gwXSXkyXWMrn5bopyZ2UG+L/yQQgEAVCbjkhwu7jYBVxUlQyqVcnTCl9IFjIQABCESRAP43iqOGzS4SmNq9UzK5SC0tJB+8MgP91s31FnZIcuUaE6llIrZWTaclJhoarV+PBitLICp+2Be1jhW2eodtS1siLU3ipyTmXss6EqKRXMs7POlE3KrshKR1CMSQgKt+GAHL0cno6oRxFBdmQQACELBGAP9rDSUNQWBOAtmRI/7KiAWili9u7ZTs2Jh1askly4yoFRSQNwLX8pWiqycmkknr16PB8glE3Q+PT8m0sGWitXyRa3d/RoYrkJLY1CCyfKFnxCwVtQJhK3ifSpKaWP6spAUIxIuAq34YAcvReejqhHEUF2ZBAAIQsEYA/2sNJQ1BoGQCuhLiscKWH71lOyVRjVNxy1u2XLR4vIpahXtdRZGtNgTq2Q8PjWVlT18uFbFA2NK/TabtR27pCC5uT8iyDl/gWj5L4GpvRtyqzSznqhBwm4CrfhgBy9F54+qEcRQXZkEAAhCwRgD/aw0lDUHAKoH03t05cUtrbBWkJPYetHqdoLHE/DZJLV9hIrX0lcpFbRmRa+nyilyTRn0CcfXDB4YCYcvfa8SWClv7BjMVmxqtTZKL3PKjtwKRS/dLFyJuVQw8DUPAcQKu+mEELEcnjqsTxlFcmAUBCEDAGgH8rzWUNASB6hAYH58jJdEXuTLDhytjg+cZESuI2potcGnBebbwBPDDM9mlMwUpif0Z6RnISM9gVvYNVFbcSiRkVjridJqiRnK1NCFwhZ/lnAkBtwm46ocRsBydN65OGEdxYRYEIAABawTwv9ZQ0hAEak4gOzR4rLjVs1vS+/ZKdnS0YvaZovK5yK3ZqYneou6KXbdeGsYPlzaSKmjtU0FrUMUt3fvvdX/kaGXSEtXChS1+va2lC/3orSUL9LOX3ye90vrB0RCAgDsEXPXDCFjuzJEZlrg6YRzFhVkQgAAErBHA/1pDSUMQcJpAZrBf0vt6jJiV2bfX7NM9ufe9Bypne0PDzHREFbqWLpPkUn/vtbRW7toRaRk/bG+gho+K9PSn/YitAmFr30BG9g9VTtzSHnS3HV/cUrGLDQIQcJeAq34YAcvROePqhHEUF2ZBAAIQsEYA/2sNJQ1BILoEpqZkqmfPtLBlBK6e/OfsUfurJQawvPYFJj3R0xRFs1dxK9ivkERjY3S5Fmk5frhIUGUels1KTtjy0xKDlEQVulTwGh2vnMCl8pVGbi1d4O81cmvpAl/w0n1XGwJXmcPL6RAoi4CrfhgBq6xhrdzJrk6YyvWYliEAAQi4QQD/68Y4YAUEXCaQGeg3YpaKXDMiuDSa61BvRU33Orv8+ltzilzLJeFFP28LP1zRKVR047pioi9qZaVnIO3vTe2tjBw8XDlxSw1sSCZ8cUuLyedSEwNxS4vLL2D1xKLHkQMhEIaAq34YASvMaFbhHFcnTBW6ziUgAAEI1JQA/rem+Lk4BKJPYHIin5qYzglcJj0xl6qYHR+vaB+Ti5dOR20tWWZqceUjuBYvrei1bTWOH7ZFsnLtaGF5k5KYS0XUmlv79TWUlf2DWVHxq5Jbc2MQwTWz7paKXYvbE9KGwFVJ/LQdAwKu+mEELEcnn6sTxlFcmAUBCEDAGgH8rzWUNAQBCMxBINN/KC9mTe3dI5kD+yS9v0cy+/dJ+uD+ijLT6KxjUxP9aC4jcnV2VfT6xTaOHy6WlLvHjU1IXtBScevAkF9YXsUtFblGKpieqFRaGhOyeIEWlvdkcbvk9tOfF7dHP1LR3dHHsnog4KofRsBydHa5OmEcxYVZEIAABKwRwP9aQ0lDEIBAiQSymYxk9vdMC1pG2PI/G5Grv6/EFks8vKFRkouXSLJ7iSQWLc6/9xYvEW/RYjH7tvYSGy39cPxw6cyidsbwmC9kFYpbB4Y0qssXu45OVjaCy0uIidTyBS5/BUWzXxh89qQpFTWq2AsBewRc9cMIWPbG2GpLrk4Yq52kMQhAAAIOEsD/OjgomAQBCBgC2YkJSe/f60drBVFbBSJX5vBQxUkl5jUbYatQ4JotdiXKXEkRP1zxYXT+AgMjheJWNh/BFURyaQpjpbeFrQlZMkPkmhnNtaCFQvOVHgParx0BV/0wAlbt5sQJr+zqhHEUF2ZBAAIQsEYA/2sNJQ1BAAJVJpAZHcmJW7NFLv+z/ns1NhWwNFpLI7nyYlfhexXA5jUf1xT8cDVGKdrX6B3WWlsZU4crn544pO/9AvOZKghc8xo0aktM1NZMoSsXzbWANMVoz7J4W++qH0bAcnReujphHMWFWRCAAASsEcD/WkNJQxCAgGMENELLj9yanaaoEV17TYRXtTZNRSxMTSwUu1450CvphR3ytt98e7XM4Tp1RkAFroMFgpYvbIkRuPQ1WqWprmmJ3e1+WmJ3uwpbnnS3+QLXojaRzvmIXHU29eqmO67eDyNgOTrFXJ0wjuLCLAhAAALWCOB/raGkIQhAIGIEMoP9kuk9KJneA5I+eEAyhw5K5uABSevn3gOS7T0o2XS6ar3yFnaYCC6vO3gtNu+Dv6noJR4CQNUGpI4uNHzUj9zSaK0gasvsh3yRq3+ksjW4ApQpT3LC1hxClwpebayoWEfTLlJdcfV+GAHL0Wnk6oRxFBdmQQACELBGAP9rDSUNQQACdUjArKKo4lavvqbFrkDg0n01N29Rt0lVNNFcKm7l3uf/1rmomuZwrTohMJXORWsZgetYoUv/Vo06XIrTT1UsiOAykVx+BJeJ6GpPmFUX2SBgk4Cr98MIWDZH2WJbrk4Yi12kKQhAAAJOEsD/OjksGAUBCESIQKGYNZfYpSJYtbZEMpmL4PKjt4LaXIWRXN6ChdUyh+vUEYG+I7norSF/RcXZ0Vwj49Xr7Px5It1ts1IVc0JXkMLYkKyePVwp+gRcvR9GwHJ0brk6YRzFhVkQgAAErBHA/1pDSUMQgAAE5iSgaYiajhikJmqaoqYrBmLXxL4e8Y4crhq9RFPTjOit2WmKKnqVu7Ji1TrDhZwhoHW2VNTqPewXlu89rCJXJrf3/z4+VT1z25sT0jU/IV1tCelsDd570jVfa3ElZNF8z+wbU9WziSu5S8DV+2EELEfnjKsTxlFcmAUBCEDAGgH8rzWUNAQBCEAgFAH1w4mpKTl71Yp8Da6gFpdJXczV5coeGQ7VfpiTEi0t4nUuMq/kom5JdHbl3/t/7xJNZ0ToCkM3vucMjeaEreGZwpYKXoeGfQEsnalOPa5gFNrm5UQuFbtaE764paKXfjYvFb0S0tQQ33GLQ89dvR9GwHJ09rk6YRzFhVkQgAAErBHA/1pDSUMQgAAEQhEo1g9nR0dNFNfselymCH1O6MoeHQtlQ9iTEvOafTGra5F4Xd3+vrNLkl3dkjDvF0mya5Ek5reFvQTnxYxA/xE/PTEfwaUrLBZEcx0arq7AFeBvbRLpavPFLI3omiFy6d9b/ciuZupzRXLGFuuHq905BKxqEy/yeq5OmCLN5zAIQAACkSWA/43s0GE4BCBQJwRs+uHs8OF8amIgas3Ya9H5qSrmceXGSNMWE0bMUpErF82VF7l8wUvFr0Rbe52MKt2oFAEN0JqdphhEb/UasSsjg1VaVXGuPrY0+ZFbfpridCRXENEVpC+2NFWKEO2GIWDTD4e5/vHOQcCySdNiW65OGItdpCkIQAACThLA/zo5LBgFAQjEiEC1/XCmv8/U4CpMUwzqcQX7muFvaMiLWSZVMRfRZaK8Orok0dEpyQ593ymSonhRzcbJ8QvrqopadL7vSMbsNapr9l4juQZHaxPNpfh0tcVA6PL3kqvZNR3lpX9va2bFxWpMt2r74WL7hIBVLKkqH+fqhKkyBi4HAQhAoOoE8L9VR84FIQABCMwg4KIf1pUTM32HRMWu9KFeMZ/N3/okm/+3Q6IF6mu1abRWstMXtVTcMiLXQn3f6b83+0W+2OV5tTKT6zpMIJMR6Rs5VuDqG54lfI1kJVsjrUtXU8xHdLX5hefzwleuZpd+XtiK0FXOVHPRD2t/ELDKGdUKnuvqhKlgl2kaAhCAgBME8L9ODANGQAACMSYQZT+cGew3ota04OWLXip+pftywldfn8jkRE1HOLFgoRG7VOAyUVxG+PJFrrwIpuJXZ5dIAiGgpoPl6MX7c0LXoeHMrIgu8T+PZEWFr3SmNh1IeoGwNS14Tdfrmil81cZCt6/qqh9GwHJ03rg6YRzFhVkQgAAErBHA/1pDSUMQgAAEQhGIgx/ODB+WrIno8l/pQ0FEV/A3X/SqdhH6uQbMW9hhxC0jeHUUCF756C4/qstEdrFBYBYBTUucM2XxiApfvtilIthk7YIXTbRWR4sftbWgWaSjVd97srAl4b/P/Vt7s4iu0hiHzVU/jIDl6OxzdcI4iguzIAABCFgjgP+1hpKGIAABCIQigB+expYdHSlIWcyJWgN9ku7vk+xAvx/dNdAnmcGBUKytnpRI5ISsXG2uXDpjEN1lanUFKY7tC6xemsaiT2B4TKO2xERtBfW5THTXyLTIpWLXePXXXJgBV1MYCwWv4P0CFbsCEaxFhbCEtLckpKUxmmPjqh9GwHJ0Prk6YRzFhVkQgAAErBHA/1pDSUMQgAAEQhHAD4fAlsmISV80gpa/V4ErPZDb9x/yP+vfhw+HuIDdUxKpVL4AvZ/CuMiv3RXU6sqlMxrBq3W+3YvTWqQJHDmqBelPLHL1HRE5OlmjIl2z6LY2aQSXL3rNjOjyREWv9nli9ubVnJCmBjeGx1U/jIDlxvw4xgpXJ4yjuDALAhCAgDUC+F9rKGkIAhCAQCgC+OFQ2Io/aWrKj9rKR3AVRHLp3wtFsNGR4tut0JGJxsZc5FaXWXFxumZXrl5XrlaXSW9sbqmQFTQbNQKjE2JSE/30RT+yS+t2mdUYTZSXH9k1OuGG0BXwnSud0QhdzTmRKyd0BeJXQ6oyKY2u+mEELEf/J7o6YRzFhVkQgAAErBHA/1pDSUMQgAAEQhHAD4fCVpGTsuPjM8SubEH6okZ3qQiWHRwwKYzZkSMVsaGURhNN88RbsFC0SL3uvfYFktBX8Nn8Lfj3BeYYSTkS8lJKRznWGgGN1BocFRkcycrQaFYGRrMyOJLJ/21wTD/rv4kMjNS2VtfsTs9OZwyiuLRW1wzRq0D88orUu1z1wwhY1qa+3YZcnTB2e0lrEIAABNwjgP91b0ywCAIQiBcB/HBEx3tqUjIDA5IZyglaOWErPagi16BJccwODfqRX0ODkh0bdaKjXkurSLsvZgWvRLu+n/6b/3lhXgxLeJ4TtmNE9QmMjosMjGZygpYvdg2N+eKWL3JlZWgs6+9HRdIZdyK8gnRGrc2l6YqFqYuB+NWWE792bX1JmhvScu6551Yf8gmuiIDl1HBMG8MXt6MDg1kQgEDdE8D/1v0Q00EIQMBxAvhhxwfIknnZ8aN5YWu2yJXWyC4VuwrFr4kJS1cuv5nE/LZpsSsf7eWLXNLenov+KhTEKFpfPvVotqDF6TWqy0R35UStwdGCCC+N+ApeI+6IXW1NU/IX/+cNBKxoTrvqW80Xd/WZc0UIQAACSgD/yzyAAAQgUFsC+OHa8nf16hqxZaK3NF1xaEDSA/7efJ4j2kvSaae6Mp3WqJFcOZErJ34l2mamOWrao9fW7pT9GFMdApqu6Kcx+sKWil5G4DJ7P8Ir+FzJ+l1LWsfl07+1HQGrOsMe/avwxR39MaQHEIBANAngf6M5blgNAQjUDwH8cP2MZS17khk+nBe2CiO5VPAyKzbm0hp9QWywlqbOfe2ENyON0aQ55lIZg3RGP+XR/7v59/lt7vUDiypGIJv1BS0tRq+iV/B+tvAVCGLpTPGmrOsYk5u27ETAKh5ZvI/kizve40/vIQCB2hHA/9aOPVeGAAQgoATww8yDqhPIZk0k11xCV1C/K10Q6eVCwfo5GSWT06mNbbPqerW1SyL38tr1vR/lpYXuJZWqOnIuWH0CKmD5IldGBnLRXOb9yLFC2Kr5h+Ujb9uLgFX9YYrmFfnijua4YTUEIBB9Avjf6I8hPYAABKJNAD8c7fGLg/XZyYl8/a65hC+T0qg1vHKv7OiI01gSLS3iaRqjCloqchUIXOZvwedcaqNJgWxbINLACo5OD2wZxrnqhyniXsagVvJUVydMJftM2xCAAARcIID/dWEUsAECEIgzAfxwnEe/PvuenZr0i9Kb15BkD+trWuAyqzKaz0N50UvGjzoPIzGv2Re9jMDli1omyssIXPr3hQWCWMG/NzU537e4G+iqH0bAcnRmujphHMWFWRCAAASsEcD/WkNJQxCAAARCEcAPh8LGSfVGYHxcMgUiV1bFrRmfB81nI4YFwtikOys1nmg4Eo2NYlZynN8uifnzc+/bzN5/zZ/xb/6xBf/uefU22s71x1U/jIDl3FTxDXJ1wjiKC7MgAAEIWCOA/7WGkoYgAAEIhCKAHw6FjZMgINnRUV/UKkhfzItchw+LKWw/rHuNAMt9HjkSOXJeS2te6JothCVa5/tRXzOEMF8UM8e2tEauv7Uw2FU/jIBVi9lQxDVdnTBFmM4hEIAABCJNAP8b6eHDeAhAoA4I4IfrYBDpQmQIZDMZE8VVKG7J8PD0Z43wMqJXTvwq+Cy6DF7EtoTn5SO9zKqNKnipuKWimL5a/feFf/Na54u0+v+u73UviUTEel6aua76YQSs0saxake7OmGqBoALQQACEKgRAfxvjcBzWQhAAAI5AvhhpgIEokEga4SuAoFrhhB2WDKF4peJ+PKPlXQ6Gh08gZWJ5hY/qqtA1Eq0+gKX5MQwI3blhK+5hDFtw9XNVT+MgOXojHF1wjiKC7MgAAEIWCOA/7WGkoYgAAEIhCKAHw6FjZMgEBkC2bExyR4ZlsyRw5I9cuSY9/o3/9/0mOC9f1w2gimPxxsYjQabHdllhC4VvTQyLBftFbxXYSwfGdbc4otlKqRVoCi+q34YAcvR/+auThhHcWEWBCAAAWsE8L/WUNIQBCAAgVAE8MOhsHESBOJBIJuVjApZ+ddMgatQFNNj0gXHZUeGJXvU/dUdSx1IsxqkqQvmi15G6CoQwKSlxa/9ldvn0yVbWvzzjBjWKtLQmL+0q34YAavU2VGl412dMFXqPpeBAAQgUDMC+N+aoefCEIAABAwB/DATAQIQqBSB7OREQdSXH9GVHRmRjEZ2jY5IdtR/r3/T9+bf9W8aKZb79+zYaKXMq127qVQ+okvFrOF5LdL7hzfKueeeWzub5rgyApZTwzFtDF/cjg4MZkEAAnVPAP9b90NMByEAAccJ4IcdHyDMg0DMCWjhe8kJXEbsMqLX8DF/O54wlhfLJiacJTnZvUT2feYvEbCcHSHHDOOL27EBwRwIQCA2BPC/sRlqOgoBCDhKAD/s6MBgFgQgYJfA1OSMyK5A2DLRXjlhrFAEM2KZ1gTLRYv5kWJH7NqUa2189To58InPIWBVhG4dNsoXd/kStUQAAB4TSURBVB0OKl2CAAQiQQD/G4lhwkgIQKCOCeCH63hw6RoEIGCdQHZ8PJcKmRO+RrQumC90+SmSs19BmmQuLVIFs6nJGXaNbTpTeq/9BAKW9dGq0wb54q7TgaVbEICA8wTwv84PEQZCAAJ1TgA/XOcDTPcgAAEnCWSPjuVrgv36+edlcuVqBCwnR8pBo/jidnBQMAkCEIgFAfxvLIaZTkIAAg4TwA87PDiYBgEIxIKAq36YIu6OTj9XJ4yjuDALAhCAgDUC+F9rKGkIAhCAQCgC+OFQ2DgJAhCAgDUCrvphBCxrQ2y3IVcnjN1e0hoEIAAB9wjgf90bEyyCAATiRQA/HK/xprcQgIB7BFz1wwhY7s0VY5GrE8ZRXJgFAQhAwBoB/K81lDQEAQhAIBQB/HAobJwEAQhAwBoBV/0wApa1IbbbkKsTxm4vaQ0CEICAewTwv+6NCRZBAALxIoAfjtd401sIQMA9Aq76YQQs9+aKscjVCeMoLsyCAAQgYI0A/tcaShqCAAQgEIoAfjgUNk6CAAQgYI2Aq34YAcvaENttyNUJY7eXtAYBCEDAPQL4X/fGBIsgAIF4EcAPx2u86S0EIOAeAVf9MAKWe3PFWOTqhHEUF2ZBAAIQsEYA/2sNJQ1BAAIQCEUAPxwKGydBAAIQsEbAVT+MgGVtiO025OqEsdtLWoMABCDgHgH8r3tjgkUQgEC8COCH4zXe9BYCEHCPgKt+GAHLvbliLHJ1wjiKC7MgAAEIWCOA/7WGkoYgAAEIhCKAHw6FjZMgAAEIWCPgqh9GwLI2xHYbcnXC2O0lrUEAAhBwjwD+170xwSIIQCBeBPDD8RpvegsBCLhHwFU/jIDl3lwxFrk6YRzFhVkQgAAErBHA/1pDSUMQgAAEQhHAD4fCxkkQgAAErBFw1Q8jYFkbYrsNuTph7PaS1iAAAQi4RwD/696YYBEEIBAvAvjheI03vYUABNwj4KofRsByb64Yi1ydMI7iwiwIQAAC1gjgf62hpCEIQAACoQjgh0Nh4yQIQAAC1gi46ocRsMoc4vHxcXn88cflgQcekKeffloaGhrk4osvlptuukkuuugi8Twv1BVcnTChOsNJEIAABCJEAP8bocHCVAhAoC4J4IfrcljpFAQgECECrvphBKwyJpGKV3feead88YtflLa2Ntm8ebNMTk7KM888Yz7fcccdcuONN0oqlSr5Kq5OmJI7wgkQgAAEIkYA/xuxAcNcCECg7gjgh+tuSOkQBCAQMQKu+mEErDIm0iOPPCLXX3+9XHjhhXLvvffKmjVrJJvNyrPPPiu33HKL7N+/Xx566CG54IILSr6KqxOm5I5wAgQgAIGIEcD/RmzAMBcCEKg7AvjhuhtSOgQBCESMgKt+GAEr5EQaGBiQ6667zkRbPfbYY7Jly5YZLT3xxBNy+eWXy7XXXmuitJqamkq6kqsTpqROcDAEIACBCBLA/0Zw0DAZAhCoKwL44boaTjoDAQhEkICrfhgBK+Rk0gG97LLL5JJLLjHRV5oyWLj19vbK1VdfLaOjo/Lwww+b6KxSNlcnTCl94FgIQAACUSSA/43iqGEzBCBQTwTww/U0mvQFAhCIIgFX/TACVsjZ9L3vfU+uuuoque2228wrkUjMaGlsbEw++clPyje/+U352c9+VnIaoasTJiQuToMABCAQGQL438gMFYZCAAJ1SgA/XKcDS7cgAIHIEHDVDyNghZxCX//61+VTn/qUfO1rXzNC1Vzbl770JVPg/cEHH5QPfehDJV3J1QlTUic4GAIQgEAECeB/IzhomAwBCNQVAfxwXQ0nnYEABCJIwFU/jIAVcjIVI04Vc8zxLu/qhAmJi9MgAAEIRIYA/jcyQ4WhEIBAnRLAD9fpwNItCEAgMgRc9cMIWCGnUDHiVDHHIGCFHABOgwAEIFAhAq5+YVeouzQLAQhAwDkC+GHnhgSDIACBmBFw1Q8jYIWciMWIU8UccyIB64YbbghpHadBAAIQgAAEIAABCEAAAhCAAAQgAIFwBLSe97nnnhvu5AqdhYAVEqwO5o033ij33XefHE9oCgSsRx55RK688sqSr3TeeeeVfA4nQAACEIAABCAAAQhAAAIQgAAEIACBcgg8++yz5ZxekXMRsEJirfQqhCHN4jQIQAACEIAABCAAAQhAAAIQgAAEIFB3BBCwQg6p5oRedtllcskll8i9994rbW1tM1rq6ekxKw9OTEzIww8/LGvWrAl5JU6DAAQgAAEIQAACEIAABCAAAQhAAALxJoCAFXL8BwYG5LrrrpNnnnlGHnvsMdmyZcuMlp544gm5/PLL5dprr5U777xTmpqaQl6J0yAAAQhAAAIQgAAEIAABCEAAAhCAQLwJIGCVMf5a2+r666+XCy+8UO666y5Zv369ZLNZ0VzRW265RXbt2iV6jP47GwQgAAEIQAACEIAABCAAAQhAAAIQgEA4AghY4biZs0ZGRuSOO+4wL00h3Lx5s0xOTpqoLP2sf9dC76lUqoyrcCoEIAABCEAAAhCAAAQgAAEIQAACEIg3AQSsMsd/fHxcHn/8cXnggQfk6aefloaGBrn44ovlpptukosuukg8zyvzCpwOAQhAAAIQgAAEIAABCEAAAhCAAATiTQABK97jT+8hAAEIQAACEIAABCAAAQhAAAIQgIDzBBCwnB8iDIQABCAAAQhAAAIQgAAEIAABCEAAAvEmgIAV7/Gn9xCAAAQgAAEIQAACEIAABCAAAQhAwHkCCFjODxEGQgACEIAABCAAAQhAAAIQgAAEIACBeBNAwIr3+NN7CEAAAhCAAAQgAAEIQAACEIAABCDgPAEELOeHCAMhAAEIQAACEIAABCAAAQhAAAIQgEC8CSBgxXv86T0EIAABCEAAAhCAAAQgAAEIQAACEHCeAAJWyCHKZDLyP//zP/Ltb39bnnzySdm5c6esWbNGLrnkErnlllvkrLPOkkQicUzr4+Pj8vjjj8sDDzwgTz/9tDQ0NMjFF18sN910k1x00UXied4x54yMjMi//uu/yne/+11zzvDwsJxzzjlyxRVXyHXXXSfd3d1z9mLHjh1y9913y49//GN57bXXijonJA5OgwAEIFB1An19ffJP//RP8i//8i/y1FNPmeurH73yyivlD//wD6W1tfUYm9R367Hf+MY35Cc/+YlMTk7KBRdcIB/72MfkPe95jzQ1NVnzp2H8fdUhckEIQAACIQmEvRfu7e0198+PPvqoPP/883LaaafJpZdeau6f165dW5Q1U1NT8pWvfEX+4i/+Qn72s58ZPz7Xxr1wUTg5CAIQiCiBat0L9/T0yIc+9CH5r//6r+OSevDBB80xhVsl7oURsEJMVv3S/PrXvy5f+tKX8mKSikj6haxfxG1tbXLHHXfIjTfeKKlUKn8FHcA777xTvvjFL5pjNm/ebH48PfPMM8c958CBA+YL/Z//+Z/z5+gPrK1btxrR7OyzzzY/xM4///wZPXnhhRfM9VVk0xuDVatW5c955zvfKffcc49s3LgxRO85BQIQgEDtCagorwK+ivqdnZ3GF+r24osvSn9/v8zl59LptOiXq/pUfRDw9re/3TxEUH+pn2+99Vbzmi18/fd//7dcf/315kGA+lN9WKH+Vz8fzweH8fe1p4oFEIAABIojEPZeeM+ePeb+VB+uqi/Ve9Hdu3ef0J/OZZE+2P2DP/gD47uPJ2BxL1zcWHIUBCAQTQLVvBf+xS9+IZdddpns27evaAGrUvfCCFgh5usTTzwhl19+uZx++ukmwum8884z0Vb6JOrf//3f5ROf+IRMTEzII488IhdeeGH+CvpZfwTp3+69917zxZ3NZuXZZ581P6j2798vDz30UP4pkt4c3HbbbUYM+/jHPy633357PtpKo7K++tWvyl/91V/J7/7u78q3vvUtWbx4sbmWCmk33HCDiQxToe2aa64xQlrhOTfffLMR05qbm0MQ4BQIQAACtSNw+PBh4zP/8R//0fjIz372s3nRSf3fF77wBeMT1Q+qDwz8nIpd+mRo6dKlxgefe+65phPbtm2TP/7jPxYVqu6//3656qqr8p3bu3ev+ZGkfvrv//7v5eqrrzaRsvqlrGLYJz/5Sfmd3/kd+eY3vykdHR2h/X3taHJlCEAAAqUTCHMvPDY2Jp/73OfMQ9S//Mu/NO/VPxf6U81kUH96vOwCtfSVV16Ra6+91jyk1W0uAYt74dLHlDMgAIHoEKjmvbBS+dGPfiTvfe975Wtf+5q59y1mK1X7KKZNPQYBq1hSueNUmPr85z9vfhR9//vfl/e9730zWlBBStMDVaj6sz/7MxOllUwmZWBgwEQLaLTVY489Jlu2bJlxXnAjoF/IKixplJU+4dcfSxo1oGky69atm3FO4cTV89/xjneYf//BD34g73//+80PsqCt4MTgnP/8z/+c044ScXA4BCAAgaoTCJ4CaQSVpqEUCkdqTCA66ZN+TS/UlG79gaQ/lu666645ffdLL71khKtNmzbNaFMfKnz4wx+e05/qk399YKE+XX2w2qNbGH9fdYhcEAIQgEBIAmHvhf/3f/9Xfu/3fs/4ytm+u/Ch7Vz314Gp+jBWfbl+D6jv/4//+I85BSzuhUMOLqdBAAKRIFDNe2EF8uUvf9lkKRRqDicCVcl7YQSsEqeoDsZnPvMZE+qsX76aTjJ706f8v/VbvzXj6X8wyfTJkj751xTCwk2fFKlYNTo6Kg8//LCJztJzVOE844wzjNo5V7SUCmSakhjknBbeVBxvgmnUgkZllaKgloiJwyEAAQhUjICmjmjtk3e/+92m/snsTZ/yq+/Up/jBk/nggUBjY6OJdF2+fPmM09T3/smf/IlJa/m3f/s3E52lDw/+4R/+Qb7zne+YKC8NnS7cCq+jtQ21hotuYfx9xWDRMAQgAAHLBMLeC+vD30996lNy3333mXvk2ZtGwWodQ/Xf6uPVXxduwUPiT3/60yZaVstp6D3w7Ags7oUtDzjNQQACzhGo1r2wdvzo0aOiflcDYIIHwycDUsl7YQSsk9EP8e86uFp/pTB95Xvf+555uq/pLvqaXeB9rh9cJ7u0/rjSH2+qiAYClt5UaLrLrl27THFMjSaYvc0lsJ3sWvw7BCAAgagQCCKjdOGL4IeNRr+qX9YC73/3d38nLS0tx3Rn9gOBk/U3iPTS9G+tU6gPG3SrhL8/mS38OwQgAAGXCMy+F9b7Xv0BpKnYupBGYYmNwG59OKw+WtO89UFDV1fXjC5pKreW8NBUcC2hofe/cwlY3Au7NBOwBQIQqAUBm/fCQaCN9uNv//ZvTWaYag9ac1YXo9Osr9mL0VXyXhgBy/KMKkxT0VRCTRvULXjqdKKop1J/PG3fvl0++MEPiqYFBj+egigDvWYQyTW7iye7QbCMhOYgAAEIVJVAkKaigpJGnC5btiyfu3+8J/tqYJAu+Nd//ddzRnYFndBUF12wQ4/TyCuNFNAfZsGiHZXw91UFyMUgAAEIlEFgrnvhoaEhs9qrPkQNolxnX0JX01JxSh8K6I+fwiwHXdRIHwyr/9X7axW5gvvm2RFY3AuXMXicCgEI1AUBm/fCr776qlxxxRWmBqz6YH1ptliwgJ0CK6xrWCntIxgYBCyLU1RDm1WR1NVVtLC7Pv1fsWKFuUIx4lQxxwTmBjUA9EmW5qPqkyj98VSMOFXMMRax0BQEIACBqhEIfuRoaLWmmOgPJn3yX4w4VcwxgZ/WDunCGSpifeQjHzF1C4OtGF9ezDFVg8aFIAABCFgicLx74ROJU8Glj3eM/lj6m7/5G7PqtqZ165P+wnvr2QJWMfe5xRxjCQnNQAACEKgqAdv3wkFErZZA0oe0WhtW73t1ATt9KKELK+kq4Kp96EMIve8u5j63mGPmAoeAZWk66Rf2D3/4Q5Pbr1vhF6xtAUvFK12ZUF+6GoDWeVmyZIm5bjFfyMUcYwkLzUAAAhCoGgF9EqSRUPoF+kd/9EdmEYvW1lZz/WLEqZMdo3VV9GGBprFo5KumJeqXudbO0sU9gmsV84VczDFVA8eFIAABCFggcKJ74XIErGChI11htjDa9XgRWMXc5xZzjAUkNAEBCECgqgQqcS+sqwlq+Q1dhKPQBwcdC3z0b/7mb+YzH4q5zy3mGASsCk0ffTKkP3xUvNIfM/qESJdVL6xzVcwAFXOM5ppq3SuNvNKCwVoQXkP4gq2YL+RijqkQKpqFAAQgUBECmjKi6YH6IOHjH/+4Sevr7OzMX+tk4lSxIlfQoP5Q0zRCXW1Wv7hVLNPvAF11thhfXswxFQFFoxCAAAQqQOBk98JhBSwt1K61XVevXm0e2BauOouAVYGBpEkIQCCyBKp9LxyAOnTokPHTGo0VrMpdzH1uMccgYFVgOmrxdQ1r1h8vuqqVrqyioc2zi7Trl66mFh5v5RU1LRhEVTm1iOXsrXBSfuADHzAhfEGKYnBsT0+PCd0LfozNXmlL/x4IWCtXrjSRCrOXoK8AJpqEAAQgUDECzz33nCkgGYQx33777ces9BqEP6vgpL5WhabZWyByaXSrHlfMFtQYWLduXb7uoA1/X8y1OQYCEICACwSKuRcOCgpr5OrxVrEKRC79MaT3wlq/8HOf+5z89Kc/NZ/POuusGd09noDFvbALswIbIACBahKo5b3wXIvRVfJemBTCMmZWYYjeBRdcYJ4MBatQzW623Er8P//5z+Wmm24y+aWaZzrXDzS9JiuvlDGgnAoBCESKQGG6ikan/vmf/7lJ5yusRxV0qBKrEGrbwQ+ul156KV+YuFx/H6lBwFgIQCDWBIq9Fw6WYS9lFUIVsvSBrt77FrMFC3BwL1wMLY6BAATqgUA17oX1GkeOHJHm5ub8gkWF7EZHR839ty6wEdQkrOS9MAJWyJmry6d/4hOfEC0UrCFzGoGlK6Icb/vFL34hl112mVxyySUm7U9TDQu34GmR1lgpXD1QJ4w+efroRz9qlqpU4er666+f8weatqfnay0Wjc7SEL53vOMdx5gUKKInWhExJBZOgwAEIFAVAlo4Un2l1rrSVMGvfvWr8v73v9+skDLXFqxK1djYaFK+Z0enBtEBTz75ZF6I0lWz/vRP/9T8eFK/Ofvpv14nWFpYC2Y++uijsmnTJgnr76sCjotAAAIQsESg1HvhYIXW42UjBJGywWqxe/bsMdGwg4ODx/XrmlXw9re/Xdrb2+U973mPecjLvbClAaYZCEDAaQLVuhfWBZE0cvapp56SCy+88BgmgY6hDw+CFWQreS+MgBViWhZW9j9RNFRh0zqg1113nSn6+9hjj8mWLVtmXDkofnbttdcaMSyIINCJcs0114j+uLr77rvlqquuOu4PtKDBH/zgB+aHnKbUFLal/66Fh9VmvUmYy44QODgFAhCAQFUJFK5ydaLU7UKjCpd1//73vy/ve9/7ZtisEVTqX1WA+va3v21Sq9PptKk5+OUvf9mkiuuPqtnp4YHv1ocTwXlh/X1VIXIxCEAAAmUQCHMvHKRcq+AU+MvABK2hddttt5kFiuby0XOZerwUQj2We+EyBpdTIQAB5wlU815YFzBSf3vrrbeaxYxSqVSej9qhD4Y1oEdX5b7nnnvMokaVvBdGwCpxeuoPGo1c0pz82atcnawpzd/X6ClVLu+66y5Zv3696KDrilYqKu3atcvk+AfKpj7Zv+GGG0QjAvRp1Qc/+MFjfjzNdc3C8wqXutTVCzVKQSeetqv/pqGAbBCAAASiRCAo6rt///5jVnw9UT+0RpbWCNRoWX0gcN555xmfum3bNiP4//jHP5YHH3wwX0dQ21L/fPnll5tmNXr2Xe96l3mIoE+9fvKTn8hnP/tZc/79999vBLBgK9XfR4k/tkIAAvEmEPZeWOuk6P2z/sBRsUr9p/7Q0QcM6nv1IcFv//Zvy7e+9S1ZvHjxSSGfSMDiXvik+DgAAhCIMIFq3gsHD3k1KrZQW9B7YX3goL5cNxWytKxSpe+FEbBKnLhBAfRi8vFni0QqIOmTJX1pCuHmzZtlcnIyvxS7/l0LvQeqZlBQuBgTZ//oKqyZddppp8mqVatEJ7qm0bzzne80Nw8bN24spmmOgQAEIOAMARX9NZVaI6OK2YJcfD1Wn/DrwwB9gqRRrRoF0NDQIC+88IL5rH/Xl/6gCja9noZDa8q4pnGrP9WVX9WX6veB+vLZvlvPLdXfF9MXjoEABCDgAoFy7oX1XvTmm282ZS7Ul+q96O7du40/Pfvss81K3ueff35R3TyRgKUNcC9cFEYOggAEIkagFvfCusq3rrat97+z74XVl2uAz+///u/PCLap1L0wAlaJE/ZHP/qRvPe97y3qrLminPQp0+OPP26KnGk0gP54uvjii02Bdl29MKjfUpi/X8zFZgtYes6OHTtMlIFGFeiNwTnnnCNXXHGFSWXs7u4uplmOgQAEIOAUAa1LFeTiF2NYoYClx+vTIk3N1h9JGkGlDxH0aZG2qfVT5ioArzcKr776qvHbgT/VL+9LL73UnKdph7NTC/Vaxfr7YvrBMRCAAARcIVDuvbBGR2kKodYNfP75582PIfWnmo2wdu3aort5MgGLe+GiUXIgBCAQIQK1uBeey58W47srcS+MgBWhyYqpEIAABCAAAQhAAAIQgAAEIAABCEAgjgQQsOI46vQZAhCAAAQgAAEIQAACEIAABCAAAQhEiAACVoQGC1MhAAEIQAACEIAABCAAAQhAAAIQgEAcCSBgxXHU6TMEIAABCEAAAhCAAAQgAAEIQAACEIgQAQSsCA0WpkIAAhCAAAQgAAEIQAACEIAABCAAgTgSQMCK46jTZwhAAAIQgAAEIAABCEAAAhCAAAQgECECCFgRGixMhQAEIAABCEAAAhCAAAQgAAEIQAACcSSAgBXHUafPEIAABCAAAQhAAAIQgAAEIAABCEAgQgQQsCI0WJgKAQhAAAIQgAAEIAABCEAAAhCAAATiSAABK46jTp8hAAEIQAACEIAABCAAAQhAAAIQgECECCBgRWiwMBUCEIAABCAAAQhAAAIQgAAEIAABCMSRAAJWHEedPkMAAhCAAAQgAAEIQAACEIAABCAAgQgRQMCK0GBhKgQgAAEIQAACEIAABCAAAQhAAAIQiCMBBKw4jjp9hgAEIAABCEAAAhCAAAQgAAEIQAACESKAgBWhwcJUCEAAAhCAAAQgAAEIQAACEIAABCAQRwIIWHEcdfoMAQhAAAIQgAAEIAABCEAAAhCAAAQiRAABK0KDhakQgAAEIAABCEAAAhCAAAQgAAEIQCCOBBCw4jjq9BkCEIAABCAAAQhAAAIQgAAEIAABCESIAAJWhAYLUyEAAQhAAAIQgAAEIAABCEAAAhCAQBwJIGDFcdTpMwQgAAEIQAACEIAABCAAAQhAAAIQiBABBKwIDRamQgACEIAABCAAAQhAAAIQgAAEIACBOBJAwIrjqNNnCEAAAhCAAAQgAAEIQAACEIAABCAQIQIIWBEaLEyFAAQgAAEIQAACEIAABCAAAQhAAAJxJICAFcdRp88QgAAEIAABCEAAAhCAAAQgAAEIQCBCBBCwIjRYmAoBCEAAAhCAAAQgAAEIQAACEIAABOJIAAErjqNOnyEAAQhAAAIQgAAEIAABCEAAAhCAQIQIIGBFaLAwFQIQgAAEIAABCEAAAhCAAAQgAAEIxJEAAlYcR50+QwACEIAABCAAAQhAAAIQgAAEIACBCBFAwIrQYGEqBCAAAQhAAAIQgAAEIAABCEAAAhCIIwEErDiOOn2GAAQgAAEIQAACEIAABCAAAQhAAAIRIoCAFaHBwlQIQAACEIAABCAAAQhAAAIQgAAEIBBHAghYcRx1+gwBCEAAAhCAAAQgAAEIQAACEIAABCJEAAErQoOFqRCAAAQgAAEIQAACEIAABCAAAQhAII4EELDiOOr0GQIQgAAEIAABCEAAAhCAAAQgAAEIRIgAAlaEBgtTIQABCEAAAhCAAAQgAAEIQAACEIBAHAkgYMVx1OkzBCAAAQhAAAIQgAAEIAABCEAAAhCIEAEErAgNFqZCAAIQgAAEIAABCEAAAhCAAAQgAIE4EkDAiuOo02cIQAACEIAABCAAAQhAAAIQgAAEIBAhAghYERosTIUABCAAAQhAAAIQgAAEIAABCEAAAnEkgIAVx1GnzxCAAAQgAAEIQAACEIAABCAAAQhAIEIEELAiNFiYCgEIQAACEIAABCAAAQhAAAIQgAAE4kgAASuOo06fIQABCEAAAhCAAAQgAAEIQAACEIBAhAj8fwZ2UmUY78V/AAAAAElFTkSuQmCC">
            <a:extLst>
              <a:ext uri="{FF2B5EF4-FFF2-40B4-BE49-F238E27FC236}">
                <a16:creationId xmlns:a16="http://schemas.microsoft.com/office/drawing/2014/main" id="{63434668-9DA4-7806-F82F-3638DE43437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4" name="AutoShape 8" descr="data:image/png;base64,iVBORw0KGgoAAAANSUhEUgAABLAAAALmCAYAAABSJm0fAAAAAXNSR0IArs4c6QAAIABJREFUeF7s3QeYVNXdx/E/y8LCIgJSNCpYIoqJUbBgwRZBwAIWEBERRRBB7Bpb7CbEEjUqqBCsoIKiqGADsdeIscTYYzcWFJC+1Pf53bz3cvcys3On7Z6Z+d7n8cm7uzP3nvM5Z86898c559Zbs2bNGuNAAAEEEEAAAQQQQAABBBBAAAEEEEDAUYF6BFiOtgzFQgABBBBAAAEEEEAAAQQQQAABBBDwBAiw6Ag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DA6QBr2bJldvvtt9sXX3wRu6XKy8utSZMm1rJlS9thhx3st7/9ra2//vqx388LMxN4+umnbcaMGd6bmzdvbiNHjrRmzZpldrICfle0z6oPHn300QVco/hFL+U+cM8999g777wTHyvmK139LJVyW8dsOl6GAAIIIIAAAggggAACORYougAr6lNWVmbbbrut9e7d21q0aJFjPk7nC3BD+z+JYg2wVq9ebe+99559++23dsABByTs+KXcBwiwCj+wXrNmjX355Zf29ttvW8+ePa1Ro0YM8AgggAACCCCAAAIIIOCQQNEHWL61bkb69etn2223nUP8xVOUUg4vwq1YjAHWd999Z/fff78XXtU0o6yU+wABVmEHWPPmzbOHH37YPvzwQ9tss83s+OOPJ8Aqnq8naoIAAggggAACCCBQJAIFFWC1atXK9t13X2vQoEFSft1sf//9996/pC9durTa6/S+I444wjp27FgkzedONUo5vCjmACudQK6U+4CWOSsEqen4+uuv7aWXXgpe8rvf/S5loN6wYUPbeuutaxzz6mIUKLa2DgeQm2++OQFWXXQqrokAAggggAACCCCAQAqBggqw0rmx0JKnjz/+2B566CGbP39+wLDeeuvZCSecYL/61a/oHDkUKLYb2hzSFPSp0gmwCrqitVD4f/3rXzZhwoTgSt27d7du3brVwpW5RCoBAqxUQvwdAQQQQAABBBBAAIG6FyjaAMunnTt3rv3973+3n3/+OdDWxu4DBw60+vXr130LFEkJCLCKpCEj1SDAyl27EmDlzjLXZyLAyrUo50MAAQQQQAABBBBAIPcCRR9giUzLCe+44w5bsmSJJ6hlOccdd5xttdVWuRct0TMSYBVnwxNg5a5dCbByZ5nrMxFg5VqU8yGAAAIIIIAAAgggkHuBkgiwxBYOWPRz586drU+fPlavXr3cq5bgGQmwirPRCbBy164EWLmzzPWZCLByLcr5EEAAAQQQQAABBBDIvUDJBFhaQnjrrbfaL7/84im2aNHCRowYYc2bN69RddWqVfb+++/bq6++atogfvHixd7rtSF8y5YtvQ3hd911V2vSpElaraM9ur766iv7xz/+YZ988oktWLDA9Bj38vJya9asmWmZY5cuXbxyxjmqqqq8cr7zzjveeVVOnc8vq87ZoUMH23333a1169ZJTxkNLI455hivLHq0vEIqOWrppeq+55572o477uhZJAqw1l9/fW/2m/72+eef24oVK6ysrMwz19Mg06mfX2DVU3V87bXXvLL4G/WrDBtuuKFtv/32tssuu6RsD/WDMWPGePuj6QmVQ4cOtXbt2nll1PlfeeUV++GHH7yfFXKqLu3bt7d99tnHu06yI93AR69/66237I033giuF20z9a82bdrEDlvVZ7X/m86rzcXVt9TfdKh/NW3a1H7961/bbrvtZm3btk143mjgm6i+YTf9PZMQU/309ddf9/qX2lPeOho3buztU6f+pScfVlRU1PgxCIdD4b3y1M4vvviivffee15by0EG6r+dOnWyPfbYo9aeNpdNgJWov8pH/VQbw+vv+gzod3rQxW9+8xvvsxY+ctEv/PNl0tbJPrtqa7WH+mOcto52BH/s02dIT8r0x4RU5422R7IOpjFQG+4nOvI5HiVrX41B7777rjdO6aisrLRhw4bZxhtvHOerwh5//HF77rnnvNfqu+DEE0/0xjcOBBBAAAEEEEAAAQRcFyiZAEthzsSJE003LTp0s6dHpetGPtGh1//73/+2KVOmBEsPkzWmzvX73//eCzdqekKi/34FYffff793s1XToRtQBU4HHnhg0vPqplQ3I88880xw81/TORXG6OZWT2PUjU/0iAYwAwYM8EIQBXh+IOa/J3zjFL2h1Q2VyvTmm2+u8z7//XHq5782nXrGaY9EgYDqd99995n2TUt2pCpz3ABL11Lw8OSTT6ZsN7XZlltuaf369asx0NQ5FVo9+uijKfusXz8FWGpjBQjhI98Blm78p0+f7gV3friWzFz97OCDD/bCrGgo478nGmANHjzYC4dnzJhRo6/O3bdvXy+kzfdszFwGWEcffbT3mVRoHT2ioUQu+4V/rXQCLLWvQsRUbaFzx2lrvww67z//+U+vH/nLw2vqQ9F2zibAyvd4lKp99X3z4IMPmsqhQ5+PvffeO+X/vyEn7Qnpf/coHNdMZA4EEEAAAQQQQAABBApBoGQCLDXGs88+a0888UTQLr179/ZmEUUP3RgpfNFNWqqb6/B7FQwdeeSR3uyRZIdmmjzwwAMpQ4vw+zUrQeFFNBzTzYsCNoVE6R5bb721HXvsseucMxrA6HWaIRYNr3Q9zaLSjZZmZIVvaPWkx4022sg+/fTTWMXSXmSa5ZDMTTMqJk+enPBmvaYL1HTeaIClp8GpzVPdCPvX02yRww47bJ3QI06AJctZs2bZzJkzk4Z7ieqlkElP0Nxggw3W+XOm59SJNLtLszA0M8s/8hlgaSbUXXfdlTLADVdS4dJOO+3k3WwnevhCOIzYbLPNTP8pNEnUb6N4mpE1aNAgb4ZiPo9cBlj6fClYTnRoBpZCbx257heJ+odmVI4cOdKbORo9NKNu6tSpNQbZ0feorRXc9+rVK+mDNjT2KcCpKSBP1M6HHnqot3xcR6YBVm2MR6naV2GVZhT/+OOPXl3iPqH3ww8/9D578tNekEOGDLEtttgin92ecyOAAAIIIIAAAgggkDOBkgqwojcsyf71WUHGU089VW0Jnpa7aWmaQgTNAlFQoZsBzaAJz9jRTbb+pT/RTXZ0M3l/Zk3Xrl29G24FVDqvlodomYcfpuh1PXr0sP32269aw0fLqWBj//33927E/SWNuoHUUjjVR8vK/Bt6lU+hkUK38BENYPy/bbPNNqabP9VfN3BavqKZHv4MtmSBh8rUs2dPb4aL6qflbC+//LI3+8hfLqZraPaabrqjs2AShXQ6j9pD7eeHOTqvZvPovOEQKll7hAMsXVP/KazUuRVqammZltXIa86cOV57qL19v2TLduIEWJqBp1kQixYt8nh9Ixn7IV6y/hUOJ8Ltpr6t2WMrV670fq3yqb8o/FQ9VD9ZapmeZuxp5ko4nE02gyNOfdIJNdR3dAP92WefBcX3y6rluCqryqVyqi1nz54d9BPVQf1bn5doPwl/tvX5VDvpP99WnwkteVSfUyCrWWrhz63CTs3aijODMtPRN1cBln99Gey8887e50afd30G1K7bbrttsMw1X/0izgwsP2RSG/pHon6pZaQa8zRGhce8ZG2dKJRTu8lCn12NUbKRh8oZnuWn6yu00czD8BF3D6zaGI/itm94KWB0OW+iPio3hX6amagjbuiVaX/nfQgggAACCCCAAAII5FqgpAIs7Q01fvx4LyTSoZt7zSAKH9FwYZNNNrGBAweus8TKf49uiHVToBtHHQqGNAtLN+PhQ6/TkxD9WUm6ydasH4UMiZZF6eZaIYdu5HVodsPw4cODcujmbOzYsV64oqOm2Tn6e6KbvkQBXqIAS3s/KezSTVKyI1GApf2otFQx0f5F33//vd15551BiJDsBkwz1jT7yl8qo0BCT5DUDIVEhzwUkPgzE3Qjq1k7/qwL/z3hAMv/XU3nVqjy2GOPebN6/KN79+5eG4aPOIFP2ErX1Kyq6BI+/5wKfG6//XZvLzEdmi2lfqBZbuE+GO5buklXGKNQNNkhVy1j9QMvtbFcowFOnPr414gTakT7icqovpVsDx7tnTZhwoQg7Ev2BNFEs2lq6n8KD2+77bZgFlicACApZsw/5DrA0udXswCTLauMjjm57Bdx2lqB79133x30MQVrGhsTLV0WocIrfXbV5jqStcl///tfGzduXBB26bOgPpRsJlG0r4dnjvpNFzfAqs3xKFX7Rr/PkoXbfh018/GWW26xefPmeb+Ku+wwZvfmZQgggAACCCCAAAII5F2gpAMszT7SjY8/Wyr6L9S6MVK4oM10azqiIUOi2Ry6KdMN8/Lly71TabZAsuVQ/rWiN0sKgzQLTIeWziiAUJkV0miJoWYb1XREQ69EAV40sEg2Uyt6nWgwoeBPG6PXtLl99AY3GqhFb8B1Q6t9yzRzoKYjGkJuuummXjuGlyhGA6w49fzpp5+8ZTty1KGNnRVuhmcDxQl8wjfLupnWOZKFELqOZpBonx9Zqu6agRQOvKJ9K9WNrM4ZtU02GyNOffy2SBVqRPtfqvDOP2+0nyQKIKLhUJzNqeWq5bz+ob3AosFzLkfgXAZYcTbuzme/SNXW0f6VaJlqIlsF9gru/dlxiZ4WG555pOWfRx11VNJN1nUNhd9qZ/8fGRSWKgRu1apVUIQ4AVZtjkdx2jdankTjXNg4/J2hsUTLhpP9Q0Au+z3nQgABBBBAAAEEEEAgVwIlHWBFb9o1KyO8r0iim6dk8FrupGVJOhLdHCiAeOGFF7y/x7k50etUHt3MKUTQE6Y0o0RPTtOhzbr1n8IaBTMKi1I9SSoaRiSadRN9jUKGk046KeW5wze0cQO1RDe54dlF0RkG6bRH+CZX4ZT2+wrvcRQNsBS4KeRKNjtE5lGbRKFPnMAnfLMcN8Sp6QP/n//8x1tup76gm3XNvorzRLJwORLN7EpU50ShZ9wASwGOHqTgL8OMOwNEdVJZ9STBZJ+vaDikPYJ0/pqOaP9KNKMuVwOtzpPLAEub+ivM1Yy0ZEc++0WqAEszLDVD1H9qa9y2Vl00o1VPptQR7ZfRTcjjLv1UCKqZnNrnTUFP9GmicQKs2hyP4rSvfMLfOzU9mCT6GUoUAueyr3MuBBBAAAEEEEAAAQTyIVDSAVZ0Bo1u+LRcy9+bKZ0ZGVripRlW/vLE8Hs160rn9ff9qau9RzIJYOLeSIVvaFu0aGEjRowwbe6c6ghvrK8ZVtqfxl/6Fp4hkyiEqunc0faIhhPRAKumYCZ8nVQ3unECrPBNp86t4FFLEdUfa5qxlsoy3b+H65JsI+449YkbYIVD3HRngGg24r333htUUTMn5eUf0XAo+vdENtE+UEgBlp7I2L9//3SbPNbr4/SLVAFW+LMb/VynKkS4raPv/eabb7xQX7NedeSqzVJ9rnWt2hyP4ravZqzpH13Ul3Uk29cxPHtU/8CgWZ/hz0+qNuHvCCCAAAIIIIAAAgi4IFBSAVY0oIqGFtElRdk0UPjGKnqjHPfmJJvr++9VGKd9od5//33797//7c3S8TfvznQGUaJyhW9o0wnoVCbtk+PPygkHD+HAI9Gyn5p8UgVUmYYXqW504wQ+2otGN+H+/mXhemiGiDZz12w7bZCfy03F/U3ctZm/Ap+vv/462J8o3wGWrq29rNQPdcSZ8RZ2STVbKhxgxd3PKtM+kOnnMpczsHIV3KgumfSLVAFW+LObqZf/vvCYEDZUEKOnR+oBEdkeqT7XOr+L45HGTT28QaGfjmRLZzX7V+Wv6TXZGvJ+BBBAAAEEEEAAAQTyLVBSAVZ0Fkd0mVGyJ+ll0gjhcyuwGDNmTPCv5Lm8+fTLpuBEgYRmHumpg99++623fMefqZCoDvkKsOLOZlKZosFE7969vSeJ6YgzEyRZ20SDpOh+Z5mGF6ludOMEWH69tYm9/yTCRPXQDbr2utJ+aZpZEXd2lkJLbXQtW81YUWi5cOHCYDlXomvlO8CKM/uvps9ZtL2in10CrNSjVC77RaoAK/w5SV2yml8R3vsvOjtLS6fbtWuX7SWqjTXJAngXxyNVXKGwwmEFkYn28osu1U42SytrRE6AAAIIIIAAAggggECeBUoqwJoxY4b3WHX/CN8Y6Xe5DLDCNwmpZo9k08YKJ6ZMmeIFFf4sprjnczHACod7ubxhjNa1rgMstZHKMHPmTG9zaf9pgMnaTpu8K4Tr27dv0n269HQx7cP2wQcfBLPs4vaFQguwoiEpAVbyls5Hv6jNACscaoevG3emXZzPQKpgWudwcTxSuaJ7N+pBBNrY3n+4RPj7R3umaZl2sic2xrHiNQgggAACCCCAAAII1JVAyQRY+ldozXj55JNPPOtE+7Lk6+Yo+vS6XMzAUlil/aMUyvlLAhN1Im3wrqcoarNjbdo+bdo0b2aODhcDrPDeYdneMI4fPz6oazTwcCHA8ttLMye0rE+b8ut/tVF1skN7kmlD+vATFfVazUzRk9b8/dsSvV/LETfccEOvL2gT5+eeey7YGN31ACvVLEYCrMQ9Jl/9Ip0AK1nfyuRLL7q3ViHNwMrHeOQbhh9aEd2DMPy3dJZ3Z9I+vAcBBBBAAAEEEEAAgXwKlEyApSVV48aNC8KBRHvwhDfXTnfT8JoaKR97YOnG9P777w9m7uhf2xVOaO8kbYKu/1tLzlQP/4izjCvuErhofcM3tHE3ftc5wntgRfe0Cc+YK6Y9sFJ9oLX0Uxv+K9D66KOP1gml9t13XzvwwAOD02jZ6B133FEt+NLTDRVSaR8tBZjqC9H9tOIEhOn0h5pCDQWuegKhgiYd7IGV3gbkmQSu+ewXqQKs8JME092wv6bPR13ugeXieORbhWdZhZ8CqyXk2m9PM3R1pPM0yFTjFH9HAAEEEEAAAQQQQKC2BUoiwNLNs/4V+vnnnw98oyGA/qBHrd91113eXiI6cjFTSudRCBD+1/d0Ah5tvPvmm296j3/v0KGDde3a1ZtxFb4p0bKQfv36eU+V8peNJOpI0XLkawZWmzZtbPjw4bbeeuul7M/hG2HNKjrhhBO8x9zryOapX9EN+1M9hTBuW6daapRO4JMSx8xr69dff92bOecvMwz3H/VVlem9997zTqfAUnXZZ599TMsOkx3RQCnfM7BUjmyeQhh9wEJNTyGMu7Qsk1AoTpsle01tbuKe736RKsAK/2NALp96F3266AEHHGC///3vUzaLZjVqDF6wYIG1atXK21OuU6dOwftSfa5dHY/8CkT3uVJ4ffTRR9sXX3wRPFk33X8ESInKCxBAAAEEEEAAAQQQqGWBkgiwojMRKisrbdiwYbbxxhtX444+klyzRLREJe7m2TW1XXhGQrLrR9+fbCNy7XsVfpR8dM+TZOX4/vvvbezYscFm3vkKsDTT5/jjj/dm/9R0RGcHKLhSgOUvj4vuHda5c2fr06dPjSGdf73wsplEs+kyDS9S3eimCrB0XS39VN3U3xQ8pnqKWvQJfuGwSTfkN998s82dO9eretwlQtF9c2ojwFKAo1lY/l5tcWeDRMOYRDN6WEJY/ZOW736RKsD6/PPP7bbbbrPly5d7BVMfHzhwYLUZoZl810X7rZbDDh48OOXTOqNjSXT/w1Sfa5XVxfEobBgODZs1a+b9I8Krr75qegKhDj/UCs/KzaQNeA8CCCCAAAIIIIAAAnUlUPQBlm7sFfYoLPCP3XbbzQ477LB1gpDojbJmDuy///7erKeaZjbpvLp5UGiim2vNljrooIOqBTjhJ0Xp9cnKEO4ImhF29913BzNv/M2MozdS0SeyJepMiWah5SvAinvDqs3LtW+TP+MtOisuOqtAM2sUjKncNR1+wOc/4S/Ro+XrKsCK7oe24447mm6ma7qpjAZY4eV30XpEn7aYzOkf//iHKVT1w6TaCLAUqihAnTNnjlcsLXNUYKknLdZ0RD8HiUILAqzqgvnuF6kCrGg4XV5e7oW1CttrOtQfp06d6s061Viqz67GPS2J1qG/q9+q/+rQeQcNGuTNTk12+Od87bXXvJckCkDjBFgujkfhOof/AUbfV3rgg2YuahZWLmfB1dX/s8J1EUAAAQQQQAABBBAo2gBLN/0KSB577LFqewPpZlk3zbp5TnREZw7oBkk3AlpukizE0vIt7Uel2Tc6dA3N8NJmuv4RnZmj8+rGTEtZEp03GryFzxmdSaUle7qelogkOmShG07N/Alv+J7PAEt16tatmxf+JVrKplBi0qRJQdskMlNdtNfX5MmTg5BL7XbcccfZRhttlLCuCke0DPTHH3/0/q5y9OrVy/bcc89qr6+rACsaksbpX1oOqTr5/Ss8Ey06I0XLNhXy+cswo0i6mdfNv55WGN7wPW6ApWWqmkmTqM+mCjVUluiTPrVfm5YDJuu7+jxOmDDBe9KajmSBBQFW9ZbOd7+I09YKoTQu+iGpZp4qbNIS2ESHXvfiiy/ak08+GYT2icaoaICfakyI7heYKDQOB1jt2rXzZt4qMI8ero1H4fLJ77777vPGTB2qh0It7amXKMTn//1BAAEEEEAAAQQQQKDQBAoqwNLeJZqlE92M2kdXOPPtt9+aNmz/+uuv19n8WjdQWm6im+Zkh24CZs2aZTNnzgxuvHSzvvXWW1vPnj294ESzZXTz/8MPP3j7aunm2Q+GkgUmul50KWOi8+pm491337WnnnoqCHf0Oi2dU3ChIzoTQL9TiKUlWVq2Jx/VQzNeVDbNDvOXmIXrnehGLdUSuGRu4RtaBVb+TWvYTb9XmRSkKUTx93SqaXaGAp8pU6Z4MzL8Q/Xr0qWLF/75QaTOq9kGqmv4KX7JntpXVwGW6vDpp596T8T0l1fJRTNTtG+V2lH9S/1JZdSsEdXJD5vUh4cMGWJt27b1OKIzUvQ7hUHqq1oy5N+Eq1/pCYdaTqTPh98+vqmWHI0cOdIUZIWP6NM71VY9evQwPdVR5Q4/KCBOqKGZOQrjtEm9f6hO++23n2egsqvuuvFWvWfPnl3tc7zTTjt5gXJ0xhoBVvVPZr77RZy2TvTZVZ9RgKR9qxRa62eNOdpkXOOu+oXfN5OFlYnGaI0JCqn32GMPrw/pNepDGmv0Dxn++Ky/nXjiiV6gEz7CS7w13uo8e+21l9fP1D/97xzXxqPoeByd6ev/Pc4s3UL7f14oLwIIIIAAAggggEDpCRRUgJVN82hmimZ6bLHFFilPo5sU3dAoNIne6Nf0Zt34KITQDX6yJWFxHmsfvkayc0ZDkJSV+v8lW3oinZ78pyPRrJtcBFgKrRROhUOKZOXTDaw2HdcNbbIZbgo9NAtLN2fpHAqvBgwYkHB2T10GWIluwOPUSzf0CqZ0Yx220qwzLc1TiBf30E35tttu693cqzw1bXwe3nw9fP7o3mJxQg29f/78+V6IpbA57qH6KjRTkFtRUbHO2wiw1pXMZ7+I29b67GoGncardI5UM1QzGaPV5/v3759wuWH0IQHhsvpLt/3fuTQeRU2jM+/0dz3kQ6F3nO++dNqI1yKAAAIIIIAAAgggUNsCRR9g6UZIsza0J1WiJSHJwPUv9rq51817eEZPstfr5kg3OjUtNfTfq5lYWuqRaFZU+Pz6V3/NqtJMo0TL8BREaQ+pVOXTeTR7S8Ga9kPxn7SYaLP1XARYChq0x5hCpw8++CBpn5aZZtNog+dUe4zphvW5556zZ555Zp2ZddELqF6qDSrpAAAgAElEQVQKxBQmJputV5cBlsqr0Eg3zepf/tLAmj78miGl8GabbbZJaKUZLNogPVWfUj/afvvtTU9vq6qqqrapf3Rja788ifaR8/8WvrmPG2rovbq26i6D8LLWRAbqJ/ocaOZOsicrEmAl7j356hfptLVm8WmmqmZDhZetJuvvmlWpvt6+ffsavw/Vb7TkcMaMGSnPqxlXCrO1f1yiI9HMQP91Gn9VnvDhyniUqC7hB1jo73E3uq/t/+eD6yGAAAIIIIAAAgggkK5A0QVYCiy0ibqWx2m/Hs0GSjRjIy6UbrQ180c32tocXEuxdChw0fIpXUcBmTbPTufpTrr5UpikZVL6X51XoYYCNy2tURCmZSypQjeFH6+88oq99dZb3pIZf1menuSn8+yyyy7eufzzaPbLLbfcYvPmzfPqEX2yX64CLD3CXXWUnYInLVtT2fz6aQmgypVu2/hLLNUeqq9uPHX49dXm+ArQUp23rgMsv/+pf73zzjteWKolqdn0L4UDOpf6g87lhwX6TKgvKLhSf1AYpiPa1jXd6Kq/aFmrAknfXOcIL01KJ9Tw66/zaqajls2qPf0y67Ol2YK77757rM8WAVbyES0f/SKTtk722VUoqaV92u9Kn1/9b7KgMlEt/c+QlttGxwQFVhpHNT6nOqc+DwrD9BlauHBhcKmaHoxQ1+NRIo/oHmFxn/YZ9zuR1yGAAAIIIIAAAgggUFcCTgdYdYXCdRFAAAEEkgtkEmDhWTsC4QeRKKwePnx4yid91k7JuAoCCCCAAAIIIIAAAtkJEGBl58e7EUAAgZITIMByt8nDSwj1IAfNhk1ndrC7NaNkCCCAAAIIIIAAAqUuQIBV6j2A+iOAAAJpCkyaNMlb9qpDy/ROOOEE72l9HHUroCW548aN85ZSKrTSg0u0BJIDAQQQQAABBBBAAIFiECDAKoZWpA4IIIBALQloT60777zTPvnkE++Ketrn8ccf7z3tjqPuBLSx/JQpU7w95XRsuummXrCo/QE5EEAAAQQQQAABBBAoBgECrGJoReqAAAII5FHA31xfs3q04b6CkuXLl3tXTPSUvjwWhVP/v4CeMPnhhx96+1stWrTIXn/9dfvxxx+9v+ohI/369fMeMMKBAAIIIIAAAggggECxCBBgFUtLUg8EEEAgTwJ6Op/2vYoeeqrooEGDrEOHDnm6MqdNJqDw6q677jLNvIoeevrusccea3oCKQcCCCCAAAIIIIAAAsUiQIBVLC1JPRBAAIE8CCggmTBhgr3//vvVzq5ZPprh06dPHzYJz4N7qlN+9dVXNn78eFu2bFm1l7Zp08Zb0rnBBhukOgV/RwABBBBAAAEEEECgoAQIsAqquSgsAgggULsCS5YssYkTJ9qXX35pWkpYVlZmrVq1sv322886duzo/cxR+wJLly712uXzzz+3lStXWtOmTW2HHXaw7t27W6NGjWq/QFwR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gRIQWLNmjX3zzTc2bdo0e+aZZ+zVV1/1ar3ddtvZrrvuaocccoh16tTJysrKAo3//Oc/Nnz4cHv//ffTErrpppvs8MMPtzfeeMMOPfTQpO/99a9/7V27f//+61w7rQuW6ItT+Yplxx13tJ133tkGDBhgW221ldWrV28dLfWNv//973bZZZdZ+/btbezYsbbNNtskVU3VLzbddFOvPY888kjr0qWLNWzYsERbKLNqF7Pv3/72N7vmmmvMHyMkNG/ePDv55JM9rNGjR1uLFi0yg+NdCCCAAAIIFIAAAVYBNBJFRAABBBCoO4H58+fbzTffbHfddZctWrTIFDBsscUWXlilUEs3zDoUJF1wwQXWsmVL7+dUN9LJahQ3wPLfv95669npp59uJ5xwgpWXl9cdVIFdOU6AFTa+8sorvUAxGmL9+OOPduqpp9oHH3xgy5Yts7POOstri0RhV7r9YujQoXbuuedaZWVlgenWXXHT+dwVmi8BVt31K66MAAIIIOCGAAGWG+1AKRBAAAEEHBSYM2eOXXjhhTZ9+nTr1q2bnXnmmfa73/0umGm1evVq+9e//mVXXXWVPf/883bsscd6r68pcHjooYfslFNOsYEDB3qzdho1apSw5n7Akux1CxcutBkzZtjVV1/tvX/cuHG2ww47OKjoZpF833333TfhzBXNrPrhhx+82VW33nqrN7vqlltusW233bZahV544QU76qijbPDgwfbhhx96IeKNN95obdq0SVhxP2DR3xPNmFEIphl+o0aNsq+++so7V48ePdxEdLBUxeybKMBysAkoEgIIIIAAAnkTIMDKGy0nRgABBBAoZIGVK1fatdde6wUIgwYNsj/+8Y+m2U6Jji+++MKbBaVQ5K9//asXaCQ7chVg6fyrVq2y6667znRje95553nBGEc8gVQBln8WBYUKJadMmWKXXnqpN7vKP5YvX25/+tOfbPLkyXbnnXfaSy+95LWFQq8DDzwwowDLf9N9991nZ599theKXnLJJVZRURGvYiX+qlQBViH7EmCVeOem+ggggAACRoBFJ0AAAQQQQCCBwEcffWQnnnii95dEM2+ib1GIoT2ytB+Wlpo1aNAgoWsuAyxdwD/fH/7wBy9E44gnEDfA0tkmTpzoLeWLhkl+H9GyUgWd2u9syJAhXnj15z//OeFMvLgBS6oZePFqWXqvyoWvZla+9dZb9sgjj9hzzz0XLBPefffd7aCDDvI+39G9pvSe1157zVtqrCBTS4+1R576Qt++fW2TTTZZpzESvUfX6N27t/ee6EzOuEsIw/tiqV+qn952221euTRDUDP6tHxSswkTLXX9+uuv7fbbb7dZs2Z5ddd+e127drXjjz/e2rZtW3qdihojgAACCDgjQIDlTFNQEAQQQKA0BL7+ebWtWp3fum7eeu1m6pleSbNoNOMm1VK/dM+fywArPAMr1cyvdMuZ6etXff2lrVm1KtO3x3pf+eZbxnpdTS/KJMDS7CvNxPPDSX+WlGZI6W8LFizw9sB688037Y477rCOHTuuU4S4AYt/boWSWrpav379rOuc7QnWLE7vgQTpXq9eg5ZmDTdM923VXp+tr2ZeaiN+LeHUoY38mzZtapqJ989//tP7nQIgLRtu3bq193P4PZql+dvf/tZbGuzvkfeb3/zGCzjDy0+XLFnibcau3/vXadKkiX3++efe+/bZZx8vBNV+e/6RboC1dOlS23777U19acMNN/T27/PL1Lx5c2+24P777x+cX8tmn3jiCW9ps16n4Erv+fnnn+29997z/m/19QMOOCDpHm9ZNR5vRgABBBBAIIUAARZdBAEEEECgVgUUYB03dmnertm2ZZndeWLjrM5fVVXl3cRpNoVuVBVi5erIVYD1yy+/eDeb119/vXfDHL6hzlVZMzmPAqy5g4/I5K2x3lO/7Wa2wR0PxHptTS+KG2CFlxCG+4L8/bBK/URBgQ4/+EwWPKUKWBRsvPzyy97eZlo2qPbV/lsuHCtf3NRs+Q95K0r5Xt/kPcBK5atZSppFp6dPKkDafPPNg/p+8skn3oMaXnnlFW9WpmZK6fBn4m255ZZe8LXRRht5v9cSU4VhegCAzqmlqHqqpIIizYhSGKSZTVdccYVtttlm3ntUvrvvvttr9549e3pLVBWg6Ug3wNLsMYVOKtPvf/97b+++cJk0m0zLpP3zv/POOzZs2DDvWuH3aKaYXFTOFStWxJqRmrdOwokRQAABBEpagACrpJufyiOAAAK1L1AIAZZCC4UTjz32mDeTpnv37jmDSjfASnXh4447zpuh4z/9MNXr8/33YgmwNKtGm6jfcMMN3v5XnTp18mbM+DNi/KAjulzQDzM0E0dPr2zXrl018rhPyVN4oYAj+v58t19N5y+kAEvLOWs6EvkqqFEAqc/oaaedlnAfM385aXjJrh+G6nOo/8LL8vQgAI0lrVq1sosuusj7nGp208iRI72wSn0kGlBqI3+1/cMPP+wFXXvuuWfGAZY/OzBaJl1/8eLFXhilkE7BlAI71V+zwg4//PB1Zln5Y5dLswLr8vPAtRFAAAEEal+AAKv2zbkiAgggUNIChRBg+XvIaAaDbiJ32WWXnLVZrgMsBSXam+mkk04yLQuq66PQAqw4XprFotlXemKhjvDSTYVautn3D39jdwUPiZZ1xg2wdD7tg6S9tzbeeOM4xcz7a4opwMrUN9Gec++++673GVRIdc4551iXLl1qfBKp/+TK6JLUcAM++uijNmLEiGoPZ0h3Btbs2bO95YNaBhk+NHtQD3z47rvvvCdsaqmggjaFWgqyxowZ483cih56WIXKpKWT6vfNmjXLe5/jAggggAACCIQFCLDoDwgggAACtSpQCAHWokWLvL2ONPOmrmdgJduDS7M03n77bW+2xPPPP2+DBw/2lihp7526PIolwFIwqD2stBeRNuYPb8KtmVkKDHUkmmX1+OOPe3tiaa8gLdEK3+inWkKoAOHTTz+10aNHe+GpzqHwzIUZdoUUYLVp08YzjG62no6vZmRpNuaPP/7otcmLL77oLaVTG4ZnYOmzqGWCmr2kQ31Hobdmbu63335eAKnle/7hz+Ly95hK9Hn199wKf/7TDbBUbj+gCl/Dn+GlPb38v3/wwQden1V4rz27Ej2EQnaa2ab6JDpvXY47XBsBBBBAoDQECLBKo52pJQIIIOCMQCEEWOHlNK7ugeU3qPblUZiiUEU3xrmcLZZJpym0AEuzqhIFHTXV3d9gPZWPgozwEjC9PlWA5Z9T4cPZZ5/tPQkuOssr1XXz9fdiCLBS+Wp/KoU548ePt6eeesp7mqB/qD0VJH755ZfVAiz9XTPvZs6c6e1fpZArfOy6667e3lk77bSTtyzPD6LitFNtBVj+Msg4ZVLARYAVR4rXIIAAAgjkWoAAK9einA8BBBBAoEaBQgiwVIG4S/38yiqY+Mtf/mK6WT3yyCNt/fXXT+gQ97z+DWWqpyD6sykUXrkQdBR7gKV9izQ7T7Os/KfNJWpo/8lt4c270wmw9Fo/6AjP9qnL4aWYAqxkvq+++qppjycFVwqDO3fu7LWz9iJr27at1+5afldTm2iJnmZHPv300zZjxgxvzyvtc6UN3bfZZptgo//zzjvPO1fcI58zsPxlkL/73e9YHhi3QXgdAggggECtCxBg1To5F0QAAQRKW6BQAix/M261ljY63nbbbZM2nGZt3Hvvvd7+N9Ene0XfRICVXf+v7acQRkurYELLNRVqaPnmBhtskLBC/uu0fNAPLgiwam772ngKYbgE0YDQf3iDluRqSeChhx66zkbmWlasDd7jhopajqwnmmp88ANmhVrqQ6nC6ahWPgOs8MbyzK7Kbozi3QgggAAC+RMgwMqfLWdGAAEEEEggoADr0oeq8mpz2wmNsz6/NurW/ka6kR00aJA360ZLiBIdWsZ3xhlnmP5XoUaPHj2SXj/XAZa/JM2lJYQLLjs3a/+aTtBi/KSsz+/PcEtnCWF48/ZET3cLF8qfqXX//fd7T5TT/kJaPhZ3CeFPP/3khSQKO1yYWae6rXpth6zdazpB/R1nmDXcMKtrZOPrv1cFSBTiKODSPnMKscIB1u23325Tp071NjjXUylTBU/+HmoKtxKF4/7YM336dDviiCPs+OOP9/bQymeAFX74wNVXX20DBgxYJ7x77bXXvKWQeiKnxsNk4W1WDcibEUAAAQQQqEGAAIvugQACCCCAQBKBOXPmeE+B01443bp1szPPPNO0xMbfkHnlypX28ssv25/+9Cdvc2M9iUw3uJWVlXkPsHTt9957z66//npvqdLBBx9suvHkyWDxunMmAZb2pTr11FNNs/O0ub82ea/p8PfK2muvvbxgUxuLpwpYtHG49lhSWKGgRMvYFGBp+RpHaoFsfOfOneu177PPPut9lrQUuLy83Luo2l4z6RRs6QgHWNrzSktFtUzwmmuusQ4dOgThz4cffujtZaaxZNy4cbbDDjt4T7HU/61xQw8JOP/882277bbz3qPP9RNPPOH9TYf/Hv3f+QywdH59Jk4++WTvuppN2qtXL2vYsKFphqnC+UsvvdR7YIRmlKm+Ki8HAggggAACtSlAgFWb2lwLAQQQQKDgBHTj+uc//9kLE3To8fJbbLGFdxOq0Ep75Whmlm7odPNXU3il96c7AysOmEIOPe1OTzXjiCeQSYDlP10w1TJRvwT+TJu33nrL2/dIs3P8gEV9J9Wh9lSQsttuu6V6KX//f4FsfBXU6MmP2ptKs6P8pwT6TwTUzwp1tBxQT4fUzLqKigrTPnQ33HCDF1LqUBilzd7992l80DmPOeaYIBDTDD09IEKbxevYcccdrWnTpt5+WapD8+bNbdSoUda7d+8gKMp3gKX6P/roo94sK41r0fqrnEOHDvVC/VTjHB0SAQQQQACBfAgQYOVDlXMigAACCBSVgGZFKISYNm2avf76697MJ/9GtWvXrnbYYYfZVlttFWtGQq4CLAVpehpY9+7dvdlXuvnliC+QboAV3iz/r3/9qx111FEpL6aQUzNyNIOqX79+XhD63Xff2fDhw73wM9Gh4EIzu/bee2+vX2nWFkd8gVQBVipfzYDTUjk9PVIzqxRk7b777t7edtoTS0vtRo4c6YVWWmKszd116PeajTl58mRvrFAQpc+oZt9pCaD20IvOWNK4omtNmDDBu5YfGmlM0Xuis+7yHWCpHgqxFLzeeeed3hMw/TBtzz339GaYKkz1Z6DGbxVeiQ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IsHLjyFkQQAABBBBAAAEEEEAAAQQQQAABBPIkQICVJ1hOiwACCCCAAAIIIIAAAggggAACCCCQGwECrNw4chYEEEAAAQQQQAABBBBAAAEEEEAAgTwJEGDlCZbTIoAAAggggAACCCCAAAIIIIAAAgjkRoAAKzeOnAUBBBBAAAEEEEAAAQQQQAABBBBAIE8CBFh5guW0CCCAAAIIIIAAAggggAACCCCAAAK5ESDAyo0jZ0EAAQQQQAABBBBAAAEEEEAAAQQQyJMAAVaeYDktAggggAACCCCAAAIIIIAAAggggEBuBAiwcuPIWRBAAAEEEEAAAQQQQAABBBBAAAEE8iRAgJUnWE6LAAIIIIAAAggggAACCCCAAAIIIJAbAQKs3DhyFgQQQAABBBBAAAEEEEAAAQQQQACBPAkQYOUJltMigAACCCCAAAIIIIAAAggggAACCORGgAArN46cBQEEEEAAAQQQQAABBBBAAAEEEEAgTwIEWHmC5bQIIIAAAggggAACCCCAAAIIIIAAArkRIMDKjSNnQQABBBBAAAEEEEAAAQQQQAABBBDIkwABVp5gOS0CCCCAAAIIIIAAAggggA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KKsBauXKlXXLJJfbmm2/aPffcYy1btkyosHr1anv++eftlltusVmzZtmKFSusS5cuNnToUDv44IOtoqIi4fu++OILu+mmm+yxxx6zjz76yDp16mT9+vWzIUOGWOvWrRO+p6qqyqZPn27jx4+3l19+2Ro0aGBdu3a1ESNG2D777GNlZWW5aSnOggACCCCAAAIIIIAAAggggAACCJSoQMEEWAqvbr31Vrvgggtsjz32SBpgrVq1yiZOnGinnHKKLVy40HbbbTcvVHr77be9n/V+/dekSZNqTa6/Dx8+3F5//XXbZpttrG3btvbJJ5/Yl19+ad27d7fRo0db+/btq71H4dXVV19tF198sTVt2tQ6duzohWWvvfaa9/OoUaO8c5aXl5do96LaCCCAAAIIIIAAAggggAACCCCAQPYCBRFgKXhSGHTllVd6Ne7Ro0fSAEuzoI4++mjbaKONbMyYMbbTTjt57/nss8/s1FNPtRdeeMHGjRtn/fv3D/TmzJljJ554oj399NN2/fXX27HHHuuFTosXL7ZrrrnGLrvsMjv55JO9sKpx48bB+yZNmmTDhg2zvffe27vWZpttZmvWrLHZs2d7Adr333/vlVOzvzgQQAABBBBAAAEEEEAAAQQQQAABBDITcDrA0qyrZ5991v74xz/aG2+8YW3atLGlS5cmnYGlGVHnnHOO3Xjjjfbggw/a4YcfXk3l3Xff9YKrDh062G233WYtWrTw/v7QQw9Znz59vIBLIVV4ieGCBQu8MGrmzJn28MMPW+fOnb33zJs3z1taqNlW4d/7F5wxY4b17dvXBg8evM45M2sq3oUAAggggAACCCCAAAIIIIAAAgiUpoDTAZZmU+25557ecryTTjrJevfu7f2vZlcl2gNLy/0GDBhgDRs29P6+8cYbV2vVJUuW2GmnnebtcTVt2jRvdtby5cvtvPPO82ZeKXTaf//91+kJd999tzcr67rrrrMzzjjD+7v24erVq5d169bNm32lMoYPzepSWXTNe++915udxYEAAggggAACCCCAAAIIIIAAAgggkL6A0wGWZl09+eSTXnjUrl07b2P1I488MmmApdlQ2q9Kr7nhhhussrJyHZErrrjC27NK+2RpqaFmUh1zzDH21Vdf2f333+/NzooefpCmZYYKurSMcPLkyd5sLm0qr//q1atX7W2aKaawa+zYsfbSSy+xjDD9vsk7EEAAAQQQQAABBBBAAAEEEEAAAU/A6QAr2kapAqxHH33UDjnkEC840n5ZmokVPTQza+DAgXb55ZfbRRdd5G3SrplSOpLNlEp0XQVZZ555ZrVZWdFrRcMy+hwCCCCAAAIIIIAAAggggAACCCCAQPoCRRVgRcOpRBzR16QKxXSORK+JE07FeU36TcY7EEAAAQQQQAABBBBAAAEEEEAAgdISIMBKsSyRAKu0PhDUFgEEEEAAAQQQQAABBBBAAAEE3BMgwHI0wJr78Wz77xu3mDVoYE03Wd+9nkOJEEAAAQQQQAABBBBAAAEEEECg6ARW1W9hW+52vnP1KqoAa+bMmd4m7ueff75p+V79+vXXAfeXEI4aNcp73X//+19vM3cdiZ5cqN/7Swg33XRTmzBhgrVo0cLbnH348OF26623mjZ3T3T4SwgnTZrkbSyfzvHGlcOt0y63pfMWXosAAggggAACCCCAAAIIIIAAAghkJbC0/tb2cdO7baeddsrqPLl+c1EFWMX0FMJcBVhlbU/JdZ/hfAgggEBRC/z4449e/dq0aVPU9aRyCCCAgKsCjMOutgzlQgCBQhBY/fVNWReTACtrwsSbqYdP6z9RUE8fTDSbauHChTZy5Eh7+umnbdq0aV6auHz5cjvvvPNMTxWcMWOG7b///uuU1J9tdd1113lPONTx5ptvWq9evaxbt242ZswYa9q0abX3+TO7dP5kTzesiVpwXq8AACAASURBVGTGH662Tm9NsXkVrWz5mKm23eYVORDkFAgggAACqQQ0vutw7V+cUpWbvyOAAALFIsA4XCwtST0QQKBQBVwdh4tqBlZVVZWdc845duONN9qDDz5ohx9+eLX+8u6771r//v2tQ4cOdtttt3lLAXU89NBD1qdPHzv11FPt6quvtoqKtWHRggUL7JRTTjEtT3z44Yetc+fO3nvmzZtnQ4YMMc36Cv/ev6DCsL59+9rgwYPXOWecTuwHWHrtU8Mn2cC+W8Z5G69BAAEEEMhSwNUv7CyrxdsRQACBghFgHC6YpqKgCCBQpAKujsNFFWCp77z88svenlYbbbSR3XTTTbbzzjtbvXr17LPPPvMCqscee8wmTpwY7Hul98yZM8fbx0ozszQTa+DAgV6ItXjxYrvmmmvssssu8/6uvzVu3DjootrbatiwYbb33nt7odmWW25pa9assdmzZ3uh11dffWV6jf6e7hEOsG7Z61q7+JK90j0Fr0cAAQQQyEDA1S/sDKrCWxBAAIGCFGAcLshmo9AIIFBEAq6Ow0UXYK1cudLbWP2CCy4wLRncbbfdrEGDBvb22297P+v3+q9JkybVuterr75qI0aMsHfeece22WYba9u2rX3yySemZYnaGH706NHWvn37au9RwKXN4PWflhB27NjRVqxY4c3K0s/6vTZ6Ly8vT7srhwOssR3+YBeOPiLtc/AGBBBAAIH0BVz9wk6/JrwDAQQQKEwBxuHCbDdKjQACxSPg6jhcdAGWuszq1avt+eeft1tuucVmzZrlhUpdunSxoUOH2sEHH1xtiWC4i33xxRferC3N0tKTBzt16mT9+vXzlgq2bt06YW/UssXp06fb+PHjvdlfCsu6du3qhWH77LOPlZWVZdSLwwHWQ5sfY4dcO9I2apbZuTIqAG9CAAEESlTA1S/sEm0Oqo0AAiUowDhcgo1OlRFAwCkBV8fhggqwnGrRPBfm+fP/Yr95Y6p3lRd/1d3WnHqJ9dmlQZ6vyukRQAABBFz9wqZlEEAAgVIRYBwulZamnggg4KqAq+MwAZajPeYfF//ZtnjlEa90HzTf3qYecpNdf8za/bccLTbFQgABBApewNUv7IKHpQIIIIBATAHG4ZhQvAwBBBDIk4Cr4zABVp4aPNvTvnfFFbbh89O80/zUaEM7eY9JNuuC6vt2ZXsN3o8AAgggsK6Aq1/YtBUCCCBQKgKMw6XS0tQTAQRcFXB1HCbAcrTHfPqXS63ZrMeD0p2y+31218W/tgpWETraYhQLAQSKRcDVL+xi8aUeCCCAQCoBxuFUQvwdAQQQyK+Aq+MwAVZ+2z3js3963ZXW7PGHgvdfvuPf7Ijjd7W9O9TP+Jy8EQEEEEAgtYCrX9ipS84rEEAAgeIQYBwujnakFgggULgCro7DBFiO9qkPx95kLR+YEJTu5m3PswbdDrILDqlwtMQUCwEEECgOAVe/sItDl1oggAACqQUYh1Mb8QoEEEAgnwKujsMEWPls9SzO/f7EO631nTcHZ3hgi+Ns+tbH2eN/qMzirLwVAQQQQCCVgKtf2KnKzd8RQACBYhFgHC6WlqQeCCBQqAKujsMEWI72qPemTrENx1wdlO7ZXx1oY7f9Axu5O9peFAsBBIpHwNUv7OIRpiYIIIBAzQKMw/QQBBBAoG4FXB2HCbDqtl8kvfo7M5+yja+6KPj7ey062Z86XWc3HdvIfrMJ+2A52mwUCwEEikDA1S/sIqClCggggEAsAcbhWEy8CAEEEMibgKvjMAFW3po8uxO/9cortunFpwcn+aHxxnba7vfYkbs1sGH7Nczu5LwbAQQQQCCpgKtf2DQZAgggUCoCjMOl0tLUEwEEXBVwdRwmwHK0x6jDtDt3RFC6VfXq2yl7TLLKX7Wxu4Y3drTUFAsBBBAofAFXv7ALX5YaIIAAAvEEGIfjOfEqBBBAIF8Cro7DBFj5avEsz6sO0/ays63eksXBmS7Z8Sb7qPl27IOVpS1vRwABBGoScPULm1ZDAAEESkWAcbhUWpp6IoCAqwKujsMEWI72GHWYDW++xiq+/Cwo4ejfXmgvbdjV7h1ZaRs2q+doySkWAgggUNgCrn5hF7YqpUcAAQTiCzAOx7filQgggEA+BFwdhwmw8tHaOTinOkzLBydak3+8HJxt0q+H2sObHW0nd6+ww3Yuz8FVOAUCCCCAQFTA1S9sWgoBBBAoFQHG4VJpaeqJAAKuCrg6DhNgOdpj1GHWf3GWNZ8+JSjh0xv3svEdzrSOm5XZtUezD5ajTUexEECgwAVc/cIucFaKjwACCMQWYByOTcULEUAAgbwIuDoOE2DlpbmzP6k6TKOP/m1tbh8dnOydDXaxv3S82vt51gVNsr8IZ0AAAQQQWEfA1S9smgoBBBAoFQHG4VJpaeqJAAKuCrg6DhNgOdpj1GHqz/vZNrnywqCE3zZpZ2ftepf388NnVlrTRuyD5WjzUSwEEChgAVe/sAuYlKIjgAACaQkwDqfFxYsRQACBnAu4Og4TYOW8qXNzQr/DtDt3RHDC5WUN7eQuk21Bg+Z2aZ8K22sb9sHKjTZnQQABBNYKuPqFTRshgAACpSLAOFwqLU09EUDAVQFXx2ECLEd7jN9hNrvkTFuzbGlQygt3vtk+XX9b23+7cjuvd4WjpadYCCCAQOEKuPqFXbiilBwBBBBIT4BxOD0vXo0AAgjkWsDVcZgAK9ctnaPz+R1my9tutJUffxCc9W/bXWqvtdnHKhvWs2lnV+boapwGAQQQQMAXcPULmxZCAAEESkWAcbhUWpp6IoCAqwKujsMEWI72GL/DbP30dFs287GglPdsdaJNa9ff+3nm+U2sjG2wHG1BioUAAoUq4OoXdqF6Um4EEEAgXQHG4XTFeD0CCCCQWwFXx2ECrNy2c87O5neYbT9+zxbfNiY474xND7Xbtz7N+3nMcY2sw8b1c3ZNToQAAgggYObqFzZtgwACCJSKAONwqbQ09UQAAVcFXB2HCbAc7TF+h/nd8sX2y0VnB6X8Z6vd7ertR3k/D9ijgQ3Zt6GjNaBYCCCAQGEKuPqFXZialBoBBBBIX4BxOH0z3oEAAgjkUsDVcZgAK5etnMNz+R2m40ZtbO6xfYIzf9VkCztn19u9n9u1rGd3nMg+WDlk51QIIIAAM7DoAwgggEAdC7h641THLFweAQQQqDUBV8dhAqxa6wLpXSjoMDvuaHP23zV489LyxnbSHg+a/lfHrAuapHdiXo0AAgggUKOAq1/YNBsCCCBQKgKMw6XS0tQTAQRcFXB1HCbAcrTHhDvMTz33sDUrVwYlPW+XcfZF0/bez3cNb2ybblDmaC0oFgIIIFB4Aq5+YReeJCVGAAEEMhNgHM7MjXchgAACuRJwdRwmwMpVC+f4POEOM3fYAFv12afBFa793eX2Ruu9vJ9P61FhvXcqz/HVOR0CCCBQugKufmGXbotQcwQQKDUBxuFSa3HqiwACrgm4Og4TYLnWU/6/POEOs+DPF1rVszOCkt7dfqQ93rav9/OOm9e3awY0crQWFAsBBBAoPAFXv7ALT5ISI4AAApkJMA5n5sa7EEAAgVwJuDoOE2DlqoVzfJ5wh1k8YbwtuWtccIUn2va1u9qPDH5mH6wc43M6BBAoaQFXv7BLulGoPAIIlJQA43BJNTeVRQABBwVcHYcJsBzsLCpSuMNUvTDLFlx+flDSN1rvadf+7org5ymnVVqLJvUcrQnFQgABBApLwNUv7MJSpLQIIIBA5gKMw5nb8U4EEEAgFwKujsMEWLlo3TycI9xhVn7xmc0b2j+4yncbtLczOq6dkXV53wrrsjX7YOWhGTglAgiUoICrX9gl2BRUGQEESlSAcbhEG55qI4CAMwKujsMEWM50keoFCXeYNVVV9tNB/9u0XceKRuvbcbs9aKvK/hda9di+3M45uMLRmlAsBBBAoLAEXP3CLixFSosAAghkLsA4nLkd70QAAQRyIeDqOEyAlYvWzcM5oh1mTrfO1a7yh11vs6+bbOn9br1G9eyRMyvzUApOiQACCJSegKtf2KXXEtQYAQRKVYBxuFRbnnojgIArAq6OwwRYrvSQSDmiHWbe8Ufayq8+D1519faj7J+tdg9+fuKcJtaQVYSOtibFQgCBQhJw9Qu7kAwpKwIIIJCNAONwNnq8FwEEEMhewNVxmAAr+7bNyxmiHWbBpeda1UvPBtd6aIfT7P6WhwY/3zCokW23af28lIWTIoAAAqUk4OoXdim1AXVFAIHSFmAcLu32p/YIIFD3Aq6OwwRYdd83EpYg2mGW3HmrLZ54e/Daf+90lF3RbFjw88AuDW3wPg0crQ3FQgABBApHwNUv7MIRpKQIIIBAdgKMw9n58W4EEEAgWwFXx2ECrGxbNk/vj3aYqmeesgWjLgqutqDTfjasxdqfN29VZrcNa5yn0nBaBBBAoHQEXP3CLp0WoKYIIFDqAozDpd4DqD8CCNS1gKvjMAFWXfeMJNePdpiV//nY5p04cO2r2//W+rcdXe3dsy5o4mhtKBYCCCBQOAKufmEXjiAlRQABBLITYBzOzo93I4AAAtkKuDoOE2Bl27J5en+0w6xevMh+PmS/4Gr1mrew43efaour1gS/G39CY9uidVmeSsRpEUAAgdIQcPULuzT0qSUCCCBgxjhML0AAAQTqVsDVcZgAq277RdKrJ+owc7p1rvb6ewbcZ9O+3yj43ek9G1qvHdkHy9EmpVgIIFAgAq5+YRcIH8VEAAEEshZgHM6akBMggAACWQm4Og4TYGXVrPl7c6IOM3fQ4bbqv98EF/1gyHV22eedgp932bK+Xdm/Uf4KxZkRQACBEhBw9Qu7BOipIgIIIOAJMA7TERBAAIG6FXB1HCbAqtt+kfTqiTrMLxeeactfeyl4z9Ih59rgz3tWOwf7YDnaoBQLAQQKRsDVL+yCAaSgCCCAQJYCjMNZAvJ2BBBAIEsBV8dhAqwsGzZfb0/UYRb/fbQtmXx3cMnKo46z3j8cW60I941sbG2asQ9WvtqF8yKAQPELuPqFXfzy1BABBBD4nwDjMD0BAQQQqFsBV8dhAqy67RdJr56owyx7arotvOby4D2N9uthl7T7o73z1argd5f3bWRdtq7vaK0oFgIIIOC+gKtf2O7LUUIEEEAgNwKMw7lx5CwIIIBApgKujsMEWJm2aJ7fl6jDrPzw3zbv5MHBlct/u71NP+IWu/OF5cHvDtih3M4+qCLPpeP0CCCAQPEKuPqFXbzi1AwBBBCoLsA4TI9AAAEE6lbA1XGYAKtu+0XSqyfqMKvnz7Of+/YI3lPWqrV9c9WjduY9y4Lfrd+4nk09o9LRWlEsBBBAwH0BV7+w3ZejhAgggEBuBBiHc+PIWRBAAIFMBVwdhwmwMm3RPL8vWYeZ061ztSs3mTDNet2xXrXfPXpWpTWpqJfnEnJ6BBBAoDgFXP3CLk5taoUAAgisK8A4TK9AAAEE6lbA1XGYAKtu+0XSqyfrMHOP6mWr5vwQvK/ZNWNsxOzt7Is5q4PfXXt0Y+u4GRu5O9q0FAsBBBwXcPUL23E2iocAAgjkTIBxOGeUnAgBBBDISMDVcZgAK6PmzP+bknWY+eedYitmvx4UoOnZF9r4sh42dfbK4HeD9mpox+7VIP+F5AoIIIBAEQq4+oVdhNRUCQEEEEgowDhMx0AAAQTqVsDVcZgAq277RdKrJ+swi2653pY+eF/wvibHDLV/7na8XfJgVfC7LduU2d+HNna0ZhQLAQQQcFvA1S9st9UoHQIIIJA7Acbh3FlyJgQQQCATAVfHYQKsTFqzFt6TrMMsfWyqLbr+L0EJKvY/0KpOusT637SkWqlmXdCkFkrJJRBAAIHiE3D1C7v4pKkRAgggkFiAcZiegQACCNStgKvjMAFW3faLpFdP1mFWvPe2zT99WPC+BtvvaM2vu9WOuHGJzV20Jvj9LYMb2da/qu9o7SgWAggg4K6Aq1/Y7opRMgQQQCC3AozDufXkbAgggEC6Aq6OwwRY6bZkLb0+WYdZ/dMc+7n/QUEp6m/0K9tg4iM26tEqm/Xe2n2wzjywwg7qWF5LpeUyCCCAQPEIuPqFXTzC1AQBBBCoWYBxmB6CAAII1K2Aq+MwAVbd9oukV6+pw8zp1jl4X7169azllKfsyS+a2F8fWx78ftdf17dRRzZytHYUCwEEEHBXwNUvbHfFKBkCCCCQWwHG4dx6cjYEEEAgXQFXx2ECrHRbspZeX1OH+fmInrZ63tygJM2vG2vfbLSDDR2/tFrp2AerlhqLyyCAQFEJuPqFXVTIVAYBBBCoQYBxmO6BAAII1K2Aq+MwAVbd9oukV6+pw8w/a4SteOfN4L3rn3epVXQ70LpfudhWrV57yrtHNLZNWpQ5WkOKhQACCLgp4OoXtptalAoBBBDIvQDjcO5NOSMCCCCQjoCr4zABVjqtWIuvranDLLrxalv66JSgNJXHnWhNBg6x8yZX2Rv/WbsP1oWHVtjvf8M+WLXYbFwKAQSKQMDVL+wioKUKCCCAQCwBxuFYTLwIAQQQyJuAq+MwAVbemjy7E9fUYZY98oAtvOma4AKNDuhtTc+60O5/fYWNnbV2H6yDOzWwMw5omF1BeDcCCCBQYgKufmGXWDNQXQQQKGEBxuESbnyqjgACTgi4Og4TYDnRPdYtRE0dZsVbs23+H04K3tRwx87W7OrR9u5Xq+yMicuC3zerrGcPnV7paA0pFgIIIOCmgKtf2G5qUSoEEEAg9wKMw7k35YwIIIBAOgKujsMEWOm0Yi2+tqYOs+r7/9rcgYcGpam/8aa2wd0PWdWKNXbgNUuqlVIBloIsDgQQQACBeAKufmHHKz2vQgABBApfgHG48NuQGiCAQGELuDoOE2A52q9SdZg53TqvLXl5ubWa+rTVa1xpJ92x1D76bu1O7lce2ch2+XV9R2tJsRBAAAH3BFKNv+6VmBIhgAACxSXAOFxc7UltEECg8ARcHYcJsBztS6k6zE+HdbU1CxcGpW8x5k4r3+Y39vdnl9ukV1cEvz9u74Z2zJ4NHK0lxUIAAQTcE0g1/rpXYkqEAAIIFJcA43BxtSe1QQCBwhNwdRwmwHK0L6XqMPNPP8FWvPdOUPqmF1xhjfbrYa98ssouemDtPlhbbVhmY4c0drSWFAsBBBBwTyDV+OteiSkRAgggUFwCjMPF1Z7UBgEECk/A1XGYAMvRvpSqwyy87s+27PFHgtI3GTrSKvsfa3MXrbEjbqy+D9aT51Rag3L2wXK0qSkWAgg4JpBq/HWsuBQHAQQQKDoBxuGia1IqhAACBSbg6jhMgOVoR0rVYZY+eJ8tuuX6oPSNex1u6512nvfzwJuX2nfz1+6DddOxje03m5Q5WlOKhQACCLglkGr8dau0lAYBBBAoPgHG4eJrU2qEAAKFJeDqOEyA5Wg/StVhlr/xqv1y/mlB6Rvusrs1+8sN3s/XPl5lj7+9MvjbKd0b2qE7sw+Wo01NsRBAwDGBVOOvY8WlOAgggEDRCTAOF12TUiEEECgwAVfHYQIsRztSqg6z6usvbe7gI4LS12+3uW1w+/3ezzP+tdKumlYV/G339vXtT0c0crSmFAsBBBBwSyDV+OtWaSkNAgggUHwCjMPF16bUCAEECkvA1XGYAMvRfpSqw6xZucJ+6tklKH29ikbWatpzZmVl9uVPq+34cUur1WzWBU0crSnFQgABBNwSSDX+ulVaSoMAAggUnwDjcPG1KTVCAIHCEnB1HCbAcrQfxekwPx28j61ZtjaoavH3e618i628GvX662Jbsnxt5W4fVmmbtWIjd0ebm2IhgIBDAnHGX4eKS1EQQACBohNgHC66JqVCCCBQYAKujsMEWI52pDgdZv7I42zFR+8HNVj/4r9Yxd5dvZ8vebDKXvpo7T5Y5/WusP23K3e0thQLAQQQcEcgzvjrTmkpCQIIIFB8AozDxdem1AgBBApLwNVxmADL0X4Up8MsuOpSq5r5eFCD9U48zRofcbT384P/WGE3P712ClbvHRvYaT0bOlpbioUAAgi4IxBn/HWntJQEAQQQKD4BxuHia1NqhAAChSXg6jhMgOVoP4rTYZZMutsWjx8d1KDxoUfYeif/wfv5vW9W2Wl3Lwv+tkGTevbAaZWO1pZiIYAAAu4IxBl/3SktJUEAAQSKT4BxuPjalBohgEBhCbg6DhNgOdqP4nSY5a++YL9cdHZQg4a772XNrrjW+3nlKrMeVy2uVrtJJ1da6/XZB8vRJqdYCCDgiECc8deRolIMBBBAoCgFGIeLslmpFAIIFJCAq+MwAZajnShOh1n5+ac274QBQQ3Kt9zKWoy7N/j59AlL7V9frw5+vuKIRrZH+/qO1phiIYAAAm4IxBl/3SgppUAAAQSKU4BxuDjblVohgEDhCLg6DhNgOdqH4nSYNUuX2E+99g1qUK+yibV69Nng5ztfWG4TXloR/HzMng3suL3ZB8vRJqdYCCDgiECc8deRolIMBBBAoCgFGIeLslmpFAIIFJCAq+MwAZajnShuh5nTcw+zlWufNrjBXQ9a/U3aerV67ZOV9scHqoIabvOrMrt5cGNHa0yxEEAAATcE4o6/bpSWUiCAAALFJ8A4XHxtSo0QQKCwBFwdhwmwHO1HcTvMvBOPtpX/+SSohfbA0l5YOuYtXmN9b1hSrYbTzq60yobsg+Vos1MsBBBwQCDu+OtAUSkCAgggUJQCjMNF2axUCgEECkjA1XGYAMvRThS3wyz484VW9eyMoBbrnXSmNT68f/Dz8eOW2pc/rd0H69qjG1nHzdgHy9Fmp1gIIOCAQNzx14GiUgQEEECgKAUYh4uyWakUAggUkICr4zABlqOdKG6HWTLxNlt859igFo37DLD1Rpwe/Dx6xnKbOnvtPlgjujW0vp0bOFprioUAAgjUvUDc8bfuS0oJEEAAgeIUYBwuznalVgggUDgCro7DBFiO9qG4HabqhWdsweXnBbWo2Ov3tv4lVwU/P/3eSvvLo2v3weqydbld3rfC0VpTLAQQQKDuBeKOv3VfUkqAAAIIFKcA43Bxtiu1QgCBwhFwdRwmwHK0D8XtMCs//tDmnTQoqEV5+w7W4pa7g5+/+nm1DR67tFotZ13QxNFaUywEEECg7gXijr91X1JKgAACCBSnAONwcbYrtUIAgcIRcHUcJsBytA/F7TCrFy6wnw/rFtSi3vrNrNVDM6vVqs/fltj8JWuC3409vrFttVGZozWnWAgggEDdCsQdf+u2lFwdAQQQKF4BxuHibVtqhgAChSHg6jhMgOVo/0mnw8zp1rlaLVpOeszKWrUOfjfqkSqb9e+Vwc9nH1RhB+xQ7mjNKRYCCCBQtwLpjL91W1KujgACCBSnAONwcbYrtUIAgcIRcHUcJsBytA+l02HmHt/PVn31RVCTZlfdZA132jX4eerslTZ6xtp9sHrv2MBO69nQ0ZpTLAQQQKBuBdIZf+u2pFwdAQQQKE4BxuHibFdqhQAChSPg6jhMgOVoH0qnwyy47DyrevGZoCbrnXqONe7dN/j5g29X28l3rd0Hq1XTejb5lEpHa06xEEAAgboVSGf8rduScnUEEECgOAUYh4uzXakVAggUjoCr4zABlqN9KJ0Os/iOW23JPbcHNak8cpA1OeHk4OfVa8x6XLXYVq9eW9mJJ1Xar5rXc7T2FAsBBBCoO4F0xt+6KyVXRgABBIpXgHG4eNuWmiGAQGEIuDoOE2A52n/S6TBVzzxlC0ZdFNSkYp9utv5Fo6rV7Nz7ltnsz1cFv7v4sArbZ1v2wXK0+SkWAgjUoUA6428dFpNLI4AAAkUrwDhctE1LxRBAoEAEXB2HCbAc7UDpdJgV7//L5p86JKhJ+bbbWYub1s7I0h8mvLTC7nxhefCao/ZoaEP3beBo7SkWAgggUHcC6Yy/dVdKrowAAggUrwDjcPG2LTVDAIHCEHB1HCbAcrT/pNNhVs/92X7ud0BQk7INWlrL+5+oVrN//GeVnT95WfC7bTcus9HHNXa09hQLAQQQqDuBdMbfuislV0YAAQSKV4BxuHjblpohgEBhCLg6DhNgOdp/0u0wc7p1rlaTlg/NtLL1mwW/+2XJGjv8b0uqvWbqGU1sfTIsR3sAxUIAgboSSHf8ratycl0EEECgWAUYh4u1ZakXAggUioCr4zABlqM9KN0OM3fQ4bbqv98EtWn+t79bg+12qFa7EXcstY+/W7uT+1VHNbKdt6jvqADFQgABBOpGIN3xt25KyVURQACB4hVgHC7etqVmCCBQGAKujsMEWI72n3Q7zIKLzrKqV18MatP0zAus0YGHVqvdzTOX24NvrAh+N2TfBjZgj4aOClAsBBBAoG4E0h1/66aUXBUBBBAoXgHG4eJtW2qGAAKFIeDqOEyA5Wj/SbfDLPr7TbZ08oSgNpUDBluT40dUq92sf6+0UY9UBb/bu0O5XXJ4haMCFAsBBBCoG4F0x9+6KSVXRQABBIpXgHG4eNuWmiGAQGEIuDoOE2A52n/S7TDLnppuC6+5PKhNRdeetv75a3/WH76du9oG3bo0eE29emZPntPEyllF6GgvoFgIIFAXAumOv3VRRq6JAAIIFLMA43Axty51QwCBQhBwdRwmwHK096TbYVa8+0+bf+bwoDYNtutozf82bp3aDRizxH74ZU3wez2JUE8k5EAAAQQQ+J9AuuMvbggggAACuRVgHM6tJ2dDAAEE0hVwdRwmwEq3JWvp9el2mNU/fm8/D+gdlK6sdRtred/0dUp71bQqm/GvlcHvT+3R0A7ZqUEt1YrLIIAAAu4LpDv+ul8jSogAAggUlgDjcGG1F6VFAIHiE3B1HCbAcrSvZdJh5nTrXK02rR57wepVNKr2u0feXGE3PrU8+N0BO5Tb2QexD5aj3YBiIYBAHQhkMv7WQTG5JAIIIFC0AozDRdu0VAwBBApEu7bDRAAAIABJREFUwNVxmADL0Q6USYf5+ahetnrOD0GNmt98lzXYettqNfzwv6ts5J3Lgt+1Wb+e3XdypaMKFAsBBBCofYFMxt/aLyVXRAABBIpXgHG4eNuWmiGAQGEIuDoOE2A52n8y6TC/nHeqLZ/9WlCjpudeao32P7BaDdesMet17RJbunztPlh3DGts7VqxD5ajXYFiIYBALQtkMv7WchG5HAIIIFDUAozDRd28VA4BBApAwNVxmADL0c6TSYdZdPP1tvSh+4IaVQ46wZoMOmGdGl48pcpe/njtPlgXHFJhXX9b7qgExUIAAQRqVyCT8bd2S8jVEEAAgeIWYBwu7valdggg4L6Aq+MwAZajfSeTDrPssam28Pq/BDVq1ONga/qHi9ep4T0vr7Dbn1+7D1bfzg1sRLeGjkpQLAQQQKB2BTIZf2u3hFwNAQQQKG4BxuHibl9qhwAC7gu4Og4TYDnadzLpMCvefN3mn3tKUKMGO+xkza+9ZZ0azv58lZ1739p9sH67aX27cVD1zd4dZaFYCCCAQN4FMhl/814oLoAAAgiUkADjcAk1NlVFAAEnBVwdhwmwnOwuZpl0mFXffmNzjz08qFH9jTa2DSY+vE4NFy5dY4dev6Ta7+8/tdJarlfPUQ2KhQACCNSeQCbjb+2VjishgAACxS/AOFz8bUwNEUDAbQFXx2ECLEf7TUYdZvVqm9N9t7U1KiuzVk++YvXK1t2g/fQJy+xfX68KXvunIyps9/bsg+Vod6BYCCBQiwIZjb+1WD4uhQACCBS7AONwsbcw9UMAAdcFXB2HCbAc7TmZdpif+x1gq+f+HNRqg/GTrP7mW65Ty1tnLbcHXl8R/P7YvRraoL0aOKpBsRBAAIHaE8h0/K29EnIlBBBAoLgFGIeLu32pHQIIuC/g6jhMgOVo38m0w8w/e4StePvNoFbNLr7SGu693zq1fO79lXbFw1XB73dvX9/+dAT7YDnaHSgWAgjUokCm428tFpFLIYAAAkUtwDhc1M1L5RBAoAAEXB2HCbAc7TyZdphFN11jSx95IKhVk8EjrPLowevU8rv5a2zgzWv3wSovM3vkrCbWiElYjvYIioUAArUlkOn4W1vl4zoIIIBAsQswDhd7C1M/BBBwXcDVcZgAy9Gek2mHWfrw/bZo9F+DWjU68BBreuYfE9Zy8Ngl9tXPa4K/XT+wkW3frr6jIhQLAQQQqB2BTMff2ikdV0EAAQSKX4BxuPjbmBoigIDbAq6OwwRYjvabTDvM8tdftl/+eEZQq4Y77WrNrropYS3/+liVPfHOyuBvJ+1fYX12YSN3R7sExUIAgVoSyHT8raXicRkEEECg6AUYh4u+iakgAgg4LuDqOFxUAdbLL79se+65Z6yucOKJJ9r1119vjRs39l7/7rvvWt++fe2TTz5J+v6XXnrJunTpUu3vVVVVNn36dBs/frzp+g0aNLCuXbvaiBEjbJ999rGyBE8AjFPATDvMqi8/t7lDjgwuUX/TdrbBnVMSXnLaP1fa355cuw9Wt+3K7fzeFXGKx2sQQACBohXIdPwtWhAqhgACCNSyAONwLYNzOQQQQCAi4Oo4XLIB1jnnnGNXXHGFNWzY0GuqRx991A455JAaO240wFJ4dfXVV9vFF19sTZs2tY4dO9qKFSvstdde834eNWqUDR8+3MrL05/VlGmHWVNVZT8dtNfaepQ3sNZPvpywXh9/v9pG3L40+NtGzevZPSdV8uFFAAEESlog0/G3pNGoPAIIIJBDAcbhHGJyKgQQQCADAVfH4aIKsFK1y/PPP2/HHnusFzSNHTvWNtxww+Atmo115pln2iOPPGK9e/dOdSrv75MmTbJhw4bZ3nvvbWPGjLHNNtvM1qxZY7Nnz7ZTTjnFvv/+e7vnnnvWmbUV5+TZdJifD+tmqxcuCC7TcsJUK/vVJgkv2+dvS2z+krX7YI0b2th+3aYsThF5DQIIIFCUAtmMv0UJQqUQQACBWhZgHK5lcC6HAAIIRARcHYdLJsDS0sBjjjnGC5WmTJliO++8c9BEy5Yts7POOstmzpzp/W377bdP2YHnzZtnQ4YM8WZbPfzww9a5c+dq75kxY4a3JHHw4MHeLK2KivSW5mXTYeafdoKt+Pc7QXma/ek6a7hb4qWVlzy4zF76aFXw2rMPamgH7MCjCFN2AF6AAAJFK5DN+Fu0KFQMAQQQqEUBxuFaxOZSCCCAQAIBV8fhkgiwli5daloyOHr0aBs3bpwNHTrU6tWrFzSTwiiFW4sXL/ZmTG288cYpO7EatFevXtatWzdv9pWWDIaPOXPm2IABA2zJkiV27733erOz0jmy6TCLrh9lSx97OLjcesNOscb9jkl4+XtfWWG3Pbc8+NshOzWwU3v8b1klBwIIIFCKAtmMv6XoRZ0RQACBXAswDudalPMhgAAC6Qm4Og6XRIDlz4bq2bOnt3SwRYsW1Vrvww8/tH79+tmuu+5qp59+ut1www324IMPeq/RvlinnXaaNysrHHpNnjzZ+vfvb5dccon3X/hvep9CszPOOMO7XqLN31N1n2w6zJIH7rHFY28ILtG4Vx9b77RzE17yn5+vsj/ctyz427ablNnoY/+3sT0HAgggUIoC2Yy/pehFnRFAAIFcCzAO51qU8yGAAALpCbg6Dhd9gOUv9Xv66ae95YHdu3dfp+VeeOEF74mBnTp18mZMVVZWWuvWre3LL7+0jz76yJtdpT2ytH+WvyG7v2fWdddd5wVViQ5tEq8N3idOnGhHH310Wj0mmw6z/KXn7JdLzwmu13DXLtbsz9cnvP7iqjV2yLVLbO0uWGb3jKy0jZqtnaGWVsF5MQIIIFDgAtmMvwVedYqPAAIIOCHAOOxEM1AIBBAoYQFXx+GiD7Aeeugh69Onjx133HHeEsImTZqs0w01S0pPC9QyPy0HPOCAA6ysrMxWrlxper+WHy5fvtwLovbbbz/v/XHCqTivSfaZyKbDrPzPxzbvxIHBqetvtoVtcNvkpB+/MycutXe+Wh38/ZLDK2zvDuk/ObGEP99UHQEEikggm/G3iBioCgIIIFBnAozDdUbPhRFAAAFPwNVxuKgDrPDsq6lTp1rXrl3X6Y6rV6/2Zlfdd9993lMIjzrqqGrLAfVUwfHjx3tPGwyHYHHCqTivyUeAtWbxIvvpkP8FbTrqNWpsraY/n/SjOO6Z5Tb5tRXB3wfs0cCG7Ms+WIxdCCBQmgKufmGXZmtQawQQKEUBxuFSbHXqjMD/sXcnYFJWV8LHT63dDTR7sy+yIyCbiCgIKrjFLaME/VzGGI1LopkYx5lMNsfPiZ+jMzpRs6ox464xRg0aBRRRkEWQRUBlUUBEkJ2GXmr9nvsWFEJXdVV1v1Xvqbf+9Tz9mKTf5dzfPRyZM/feQkCTgNY67OoG1rx586zVVOag9UcffbTB2VfZJojZRnjJJZdY2wefffZZ6d+/f8FWYGUb49HX9fzFLeKpP3y21Rc//X8Sbd025eNWbK2UJ5d3T/5uUMcDcs3xnzf11dyHAAIIIIAAAggggAACCCCAAAJFLnD88cerGoFrG1jRaFTuuOMOq9HU2DlV2czGzp07rTOstm7dKubw9kGDBlmHs5tth7/73e/k+uuvT/mYQyuwTNPLNMBy+RzqeOZyz9ev7fzg3VK2eWPyf/rqu/8kdf0Hp3zcrlq/3P1O/+Tv/N6Y/PzU9VIRiDb19dyHAAIIIIAAAggggAACCCCAAAJFLEADq0CTt2PHDrnyyitl/fr11uHt5lsE033MNsLq6mrrsHZz9tXRn+3bt8tll10m5p+HGliav4XQxF99zx1SN+PV5FBa3fTPUvHNaWkNrn+0VtZtO3wO1r2XlcvoY3wFmi1egwACCOgR0LpkWo8QkSCAAAL5FaAO59eXpyOAAAKZBLTWYdeuwDLg559/vowfP946w6pNmzYp58h806BpTpkG1vPPPy+DBzdcpbRixQqZOnWq9OvXT5544gnp2LGjdaiZeb7ZnmgOfjfNr69/tmzZYq3aMoe/P/3009YB8bl8mpswNc/8SQ48+pvkKyv+4RJp9f1b04Zw32sheXXZ4XOwvntaUC49KZBLyFyLAAIIuEKgufXXFQgMAgEEEHBQgDrsID6vRgABBDjEvfA58NRTT8kVV1wht99+u/Xj8XhSBnHgwAG56aab5E9/+pP84Q9/kGuvvfaIa803Ed59993y85//3Poxz/L5fHLogPgFCxbISy+9JGPHjj3i+TNmzLCaXldffbXcc889UlZWlhNCc//FXTd7hlT/8mfJdwZPmiht7vyvtDG8uiwi971Wn/z9qcf65ef/kFvMOQ2QixFAAAGlAs2tv0qHRVgIIIBA0QhQh4tmqggUAQRcKqC1DrtyBZb55kBz/pX5efLJJ62VUI19DjWb2rdvb62mMge/m62E9fX1VlPrpz/9qQwZMsRafTVgwIDko8zZVubbCSdOnCgPPPCA9O3bV8y7Fy9eLDfffLNs2rTJOvTd/D7XT3MTJvLxKtl909XJ1/r7DZB2v38qbRjrt8Xkukdrk7/v1s4r/3tDhXhT9/1yHQ7XI4AAAkUj0Nz6WzQDJVAEEEBAqQB1WOnEEBYCCJSMgNY67MoGVm1trdxyyy3WQetz5861thE29jGrrMxh7D/5yU+srYSjRo2SDh06yNq1a8VsMRwxYoT89re/lZNOOumIx5jVW3fddZf1Y7YQjhw5UsLhsJhVWea/m//dHPRuvr0w109zEya2d7fsvPis5Gs9rSql40tvNhrG/3moRr7aF09e8+tvl8vgbpyDlevccT0CCBS3QHPrb3GPnugRQAAB5wWow87PAREggEBpC2itw65sYJntfeYA9zVr1mQ8wP1QWpqVU+asqwcffFBmzZplNa5MI2vatGlyzTXXSFVVVcoMNqu0pk+fbp2zNW/ePAkEAjJ58mS58cYbZdKkSSkPhc/mj4IdCbP97PEikcPnWpkGlmlkpfvc8WK9vPNxJPnrH55dJuePzr35ls34uAYBBBDQKmBH/dU6NuJCAAEEikGAOlwMs0SMCCDgZgGtddiVDSw3JJIdCbP7hisksm5NkqPt/zwsgWEj0vI8tyAsf3grlPz9N0b65dZvcA6WG/KJMSCAQPYCdtTf7N/GlQgggAACRwtQh8kJBBBAwFkBrXWYBpazeZH27XYkzL67fib1b81IvqPyRz+V8m9cmPadyzZG5dan6pK/H9DFK7/7ToVSIcJCAAEE8iNgR/3NT2Q8FQEEECgNAepwacwzo0QAAb0CWuswDSylOWNHwhx4/GGpefzh5Agrpl4mrW74YdoR14ZELv7VAak/vOtQ/nR9hfTs4FWqRFgIIICA/QJ21F/7o+KJCCCAQOkIUIdLZ64ZKQII6BTQWodpYOnMF7EjYepmvirV/3lHcoRlp5wurW+/u9ER3/Z0nXywIZq85qffLJfTh3CQu9I0ISwEEMiDgB31Nw9h8UgEEECgZASowyUz1QwUAQSUCmitwzSwXJww4ZXLZc8Pv5scoX/gsdLuN//b6IgfmR2SZ+YfXoL1rRMDcsPkoFIlwkIAAQTsF9D6L2z7R8oTEUAAAZ0C1GGd80JUCCBQOgJa6zANLKU5aEfCxHZsl52XnpscoadNW+n4l8NnYqUa+rufROTf/1Kf/NWIXl657wrOwVKaJoSFAAJ5ELCj/uYhLB6JAAIIlIwAdbhkppqBIoCAUgGtdZgGlssTZvuUsUeMsOOr74qnLP03C27fF5dLH6pJ3lMeEHniey2kfUuPUinCQgABBOwV0PovbHtHydMQQAABvQLUYb1zQ2QIIFAaAlrrMA0spflnV8LsvuYSiWz8LDnKdr99XPwDBjc66hv+WCtrt8aS1/xyWpmM6+9XKkVYCCCAgL0CdtVfe6PiaQgggEDpCFCHS2euGSkCCOgU0FqHaWDpzBdbDnE3Q9t3x4+l/t23kqOs/PEdUj7lnEZHff/f62X60kjymm9PDMqVEwJKpQgLAQQQsFdA67+w7R0lT0MAAQT0ClCH9c4NkSGAQGkIaK3DNLCU5p9dCXPgj7+VmqcfS46yxWVXS8vv3NjoqP++PCL/9erhc7DGD/TJ/51arlSKsBBAAAF7Beyqv/ZGxdMQQACB0hGgDpfOXDNSBBDQKaC1DtPA0pkvtq3Aqn3tZdl/3y+Toyw77Uxp/dP/aHTUn34Vk+8+Upu8plNrr/zphgopYxeh0mwhLAQQsFNA67+w7Rwjz0IAAQQ0C1CHNc8OsSGAQCkIaK3DNLCUZp9dCRNeulj23Pa95Cj9xw6Tdg/+MeOor/hNrXy55/A5WL+6slyG9fRlvI8LEEAAgWIXsKv+FrsD8SOAAAJOCVCHnZLnvQgggEBCQGsdpoGlNEPtSpjY1i2y84pvJkfpbd9ROjz/WsZR3/nXOnn7o2jyuu+fEZSLTuAcrIxwXIAAAkUvYFf9LXoIBoAAAgg4JEAddgie1yKAAAIHBbTWYRpYSlPUzoTZPmXsEaOsmrUo46ifXxCW378VSl535nF++dfzyzLexwUIIIBAsQvYWX+L3YL4EUAAAScEqMNOqPNOBBBA4LCA1jpMA0tpltqZMLuuuliiX3yeHGm7R58Tf+8+jY58+aao/OjJuuQ1x3T0yqPXVSjVIiwEEEDAPgE76699UfEkBBBAoHQEqMOlM9eMFAEEdAporcM0sHTmi617Tvf+/FYJzX83OdLWt98tZaec3ujI68NxueTBWqmuiyeve+S7FdKnyqtUjLAQQAABewS0/gvbntHxFAQQQEC/AHVY/xwRIQIIuFtAax2mgaU07+xMmAN/eEBqnn8yOdKWV98gLS7/TsaR/+uzdbL408PnYP3LeWVy1nC+ijAjHBcggEBRC9hZf4saguARQAABhwSoww7B81oEEEDgoIDWOkwDS2mK2pkwta+8IPsfuCc50rIp50jrH9+RceR/nBOWp+YdPgdreC+fXH5yQMb05dsIM+JxAQIIFK2AnfW3aBEIHAEEEHBQgDrsID6vRgABBPgWQnIgVwE7/8UdWvSe7P3JD5MhBI4bKW3v/0PGkN5bE5Wfv3D4HCxzQ1lA5IrxQbnsZL6RMCMgFyCAQFEK2Fl/ixKAoBFAAAGHBajDDk8Ar0cAgZIX0FqHWYGlNDXtTJjo5xtl19XfSo7U16mLtH/6lYwj37k/LtMeqEl53SmD/HLFhID078yZWBkhuQABBIpKwM76W1QDJ1gEEEBAiQB1WMlEEAYCCJSsgNY6TANLaUramjCRsGw/e/wRI62atSirkW/cEZdfvVEvyzcePgvr0I2dWnvkiglBOXck52JlhclFCCBQFAK21t+iGDFBIoAAAroEqMO65oNoEECg9AS01mEaWEpz0e6E2XnZBRL7amtytO2ffEl8XbplPfrH3w3L/757+Dysr9943ii/XDkhKB0rPVk/jwsRQAABrQJ211+t4yQuBBBAQKsAdVjrzBAXAgiUioDWOkwDS2kG2p0we//tnyT0/vzkaNvcdb8Exx65KisTxfJNUXngjZBs2B5rcOmALl7rbKwJgzjgPZMjv0cAAd0Cdtdf3aMlOgQQQECfAHVY35wQEQIIlJaA1jpMA0tpHtqdMPt//d9S+9fnkqNted0PpMW0K3IefSwu8tCMkLy8JJzyXnO4+3cmBcXDYqycbbkBAQR0CNhdf3WMiigQQACB4hGgDhfPXBEpAgi4U0BrHaaBpTTf7E6Y2r88I/t/e39ytOVnXyCV//yzJo/+nY8j8qvXQ7KnJt7gGSf09VlbCof24ID3JgNzIwIIOCZgd/11bCC8GAEEEChSAepwkU4cYSOAgGsEtNZhGlhKU8zuhKl/b47s+8VtydEGR42RNvf+plmj33UgLr+eUS9vf9TwgPfWFR65fHxApo4NNOsd3IwAAggUWsDu+lvo+HkfAgggUOwC1OFin0HiRwCBYhfQWodpYCnNLLsTJvrZOtn13cuSo/V27S4dnvirLaN/5YOwPPB6SBquxRKZMswvV08KSpc27Cm0BZuHIIBA3gXsrr95D5gXIIAAAi4ToA67bEIZDgIIFJ2A1jpMA0tpKtmdMPHaWtlx/qTDo/V6pWrGAttG/9lXMXloZr0s29jwgPeeHbxy5YSATB7qt+19PAgBBBDIl4Dd9TdfcfJcBBBAwK0C1GG3zizjQgCBYhHQWodpYCnNoHwkzM5p50hs187kiDs8/3fxtu9gq8ATc0Pyp3dSH/B+0QkBuf70oPj5okJbzXkYAgjYK5CP+mtvhDwNAQQQcLcAddjd88voEEBAv4DWOkwDS2nu5CNh9t72PQktXZwcsTkDy5yFZfdn6Yao/HpWSMyqrKM/w3p4rW8pHNGbLpbd7jwPAQTsEchH/bUnMp6CAAIIlIYAdbg05plRIoCAXgGtdZgGltKcyUfC7P/V3VL7txeTI251821SceG38iJQH47Lw7PD8tfFDVdjBf0euXK8Xy4bH8zLu3koAggg0ByBfNTf5sTDvQgggECpCVCHS23GGS8CCGgT0FqHaWBpy5SD8eQjYWqee0IOPPxgcsTlF0yVyh/8S14FZq+OyG9mhWTX/oZHvJ880CfXn14mPdpzwHteJ4GHI4BATgL5qL85BcDFCCCAQIkLUIdLPAEYPgIIOC6gtQ7TwHI8NVIHkI+EqZ/zpuy789+SLwwcf6K0/c/DDa18UWzbG7NWY5lm1tGfqtYeuXpiUM4azgHv+fLnuQggkJtAPupvbhFwNQIIIFDaAtTh0p5/Ro8AAs4LaK3DNLCcz42UEeQjYcJrPpI937sq+T5fz97S/rE/F0zg5SUReWhGvcQaLsaS80YF5IbJQalgV2HB5oMXIYBA4f4fCFgjgAACCGQvkI+/B2f/dq5EAAEEENBah2lgKc3NfCRMvHqf7PiHKckRe4JB6fja3IIKrNkak4ffCskHG6IN3tu/s1e+e1pQxvTlgPeCTgovQwCBIwTyUX8hRgABBBDIXoA6nL0VVyKAAAL5ENBah2lg5WO2bXhmvhLGNLBMI+vQp+NLb4qnVaUNEef2iP99NyyPvxtKedM/TgjIVRNZipWbKFcjgIBdAvmqv3bFx3MQQAABtwtQh90+w4wPAQS0C2itwzSwlGZOvhJmzw+vk/DKZclRt3vgUfEPOc4Rhfc/jcof3grJp1/FGrzfrMIyWwr7VHkdiY2XIoBA6Qrkq/6WrigjRwABBHIToA7n5sXVCCCAgN0CWuswDSy7Z9qm5+UrYar/6z+k7vVXklFW3vozKT/nApuizv0x++tE/jgnJC8vCTe4uVWZyHdPD1rnY/FBAAEECiWQr/pbqPh5DwIIIFDsAtThYp9B4kcAgWIX0FqHaWApzax8JUzNU3+UA4/9LjnqFt+6XFpe/0+OK8xcGbFWY+3a3/CEd/MNhTdODkplhcfxOAkAAQTcL5Cv+ut+OUaIAAII2CNAHbbHkacggAACTRXQWodpYDV1RvN8X74Spu7N16X6//0iGX3wxPHS5pf353k02T3+i10xeXROSOZ81PCA9x7tPVYTa9wAf3YP4yoEEECgiQL5qr9NDIfbEEAAgZIToA6X3JQzYAQQUCagtQ7TwFKWKIfCyVfChFetkD3/dG1y1P5j+km7R55RpfDnhWF5eHZIog2PxpLLxgflmklsKVQ1YQSDgMsE8lV/XcbEcBBAAIG8CVCH80bLgxFAAIGsBLTWYRpYWU1f4S/KV8LEdu2UndPOSQ7IU1EhHf82p/ADzPDGVZuj8ujbIVm+qWEXa0TvxAHvA7twwLu6iSMgBFwgkK/66wIahoAAAggURIA6XBBmXoIAAgikFdBah2lgKU3afCbMjvMnSby2Njnyqr/PEwnoW9UUj4vVxHpmfsMD3k3w15walMtO1he30pQiLAQQyFIgn/U3yxC4DAEEEChpAepwSU8/g0cAAQUCWuswDSwFyZEqhHwmzO6brpbIx6uSr233uyfE33+QUgmReWsi8ticsHy2veFqrOG9fHLNqQEZ1sOnNn4CQwCB4hLIZ/0tLgmiRQABBJwRoA47485bEUAAgUMCWuswDSylOZrPhKm++3apm/X35Mhb/+ROKTv9LKUSibB2H4jLH+eE5bVlqVdj/eMpQbnqFFZjqZ5EgkOgSATyWX+LhIAwEUAAAUcFqMOO8vNyBBBAQLTWYRpYSpMznwlz4E+/l5onH02OvMXlV0vLq29UKnFkWDM+jMhT88KyeVfD1VjHdvdZB7yPOobVWEUxmQSJgFKBfNZfpUMmLAQQQECVAHVY1XQQDAIIlKCA1jpMA0tpMuYzYepe/5tU/9edyZGXTThNWv/7fyqVaBjWzuq4PDEvJH/7IJIy5kvGBeTqSUEJ0McqmjklUAQ0CeSz/moaJ7EggAACWgWow1pnhrgQQKBUBLTWYRpYSjMwnwkTWr5E9t56eMWVv99Aaff7J5VKpA/rnY8j8uTcsKz/quFqrH6dvHLtaUEZ248uVtFNLAEj4LBAPuuvw0Pj9QgggEBRCFCHi2KaCBIBBFwsoLUO08BSmnT5TJjoti9l1+UXJkfuaVUpHV96U6lE42EdqI/LE3PD8ueFqc/GuuiEgFw9MSAtyjxFOT6CRgCBwgvks/4WfjS8EQEEECg+Aepw8c0ZESOAgLsEtNZhGlhK8yzfCbPjnAkSD4eSo6+atUipRHZhvb8+am0rXLW54WqsXh281jcVThjkz+5hXIUAAiUtkO/6W9K4DB4BBBDIQoA6nAUSlyCAAAJ5FNBah2lg5XHSm/PofCfM7uuvkMj6NckQ2z/2vPh6HtOckB2/NxoTeWJuyNpWGE8RzfmjA/LtiQFp24LVWI5PFgEgoFgg3/VX8dAJDQEEEFAhQB1WMQ0EgQACJSygtQ7TwFKalPlOmH13/kTq58xKjr717f8pZaecplQjt7A+/DxqbStc8lm0wY1d2nqtbyq/fSe2AAAgAElEQVQ8fSirsXJT5WoESkcg3/W3dCQZKQIIINA0Aepw09y4CwEEELBLQGsdpoFl1wzb/Jx8J8yBRx6SmmcfT0bd8uobpcXlV9s8Cmcf99yCsLUiq/bwTslkQGePCMhVpwSkU2tWYzk7S7wdAX0C+a6/+kZMRAgggIAuAeqwrvkgGgQQKD0BrXWYBpbSXMx3wtROf1H2/8/dydGXTz5bKv/t/yrVaHpYa7fGrCbWvDUNV2N1qPTIdyYF5ezhrMZqujB3IuA+gXzXX/eJMSIEEEDAXgHqsL2ePA0BBBDIVUBrHaaBletMFuj6fCdMaPFC2fvjm5Oj8Q8aIu1+/acCja7wr3l5ScRqZO0+0PB0rNOH+OUfTwlIzw7ewgfGGxFAQJ1AvuuvugETEAIIIKBMgDqsbEIIBwEESk5Aax2mgaU0FfOdMNEvPpddV12cHL23bTvp8MIbSjXsCevzXXGrifXmykiDB1aWi3zn1DK5YDSrsezR5ikIFK9Avutv8coQOQIIIFAYAepwYZx5CwIIIJBOQGsdpoGlNGfznjCxmGw/6ySR+OEVSVWzFinVsDesN1aY1Vhh+XJPrMGDTxnkkysnBKVfZ1Zj2avO0xAoHoG819/ioSBSBBBAwBEB6rAj7LwUAQQQSAporcM0sJQmaSESZtc1l0h042dJgfZPviy+Ll2Vitgb1vbquDw5NyzTl4YbPLg8IPLtiUH51okBe1/K0xBAoCgEClF/iwKCIBFAAAGHBKjDDsHzWgQQQOCggNY6TANLaYoWImH23X6b1M+bkxRoc9f/SHDsyUpF8hPWnI+j1rbCz75quBprXH+/XDEhIMd2YzVWfvR5KgI6BQpRf3WOnKgQQAABHQLUYR3zQBQIIFC6AlrrMA0spTlZiIQ58Nv/kZq/PJ0UaHXDD6Vi6mVKRfIXVnVtXJ6cF5YXFjVcjeXzilx1SkAuHx/MXwA8GQEEVAkUov6qGjDBIIAAAsoEqMPKJoRwEECg5AS01mEaWEpTsRAJU/vS87L/of9KCpSfc4FU3vozpSL5D2vBuog8NS8iq7+INnjZqN5eufKUoIzo5ct/ILwBAQQcFShE/XV0gLwcAQQQUC5AHVY+QYSHAAKuF9Bah2lgKU29QiRMaMFc2fuzHyUFAkOHS9tfPaJUpDBhhaPmmwrD8tS8hquxTARXTghYh7yblVl8EEDAnQKFqL/ulGNUCCCAgD0C1GF7HHkKAggg0FQBrXWYBlZTZzTP9xUiYSIbPpXd116aHIm3Q0fp8NxreR5ZcTx+2caoPDk3JEs3Njwba2gPr9XEOqEvq7GKYzaJEoHcBApRf3OLiKsRQACB0hKgDpfWfDNaBBDQJ6C1DtPA0pcrVkQFSZj6etl+7ilHCFTNWqRUxJmwnn4vsRqrLhxvEMAl4wLWIe8tgh5nguOtCCCQF4GC1N+8RM5DEUAAAXcIUIfdMY+MAgEEildAax2mgaU0pwqVMLv+8SKJbtmcVOjw59fF2669UhVnwvrky5j1TYXz1zY8G2tAF6/844SgnDyQ1VjOzA5vRcB+gULVX/sj54kIIICAOwSow+6YR0aBAALFK6C1DtPAUppThUqYfT+9ReoXzksqtP3v30pgxPFKVZwN68X3w/Lk3LDsrW24GuucEX6ZNi4gvTpwOJazs8TbEWi+QKHqb/Mj5QkIIICAOwWow+6cV0aFAALFI6C1DtPAUppDhUqY/Q/eK7Uv/zmp0OoH/yIVF0xVquJ8WBt3mNVYYZm9OtIgmNYVHrlknF8uOSkobCp0fq6IAIGmChSq/jY1Pu5DAAEE3C5AHXb7DDM+BBDQLqC1DtPAUpo5hUqY2j8/Jft//6ukQsU3p0mrm/5ZqYqesP6+PGJtK9y2t+FqrKE9fFYja/xAv56AiQQBBLIWKFT9zTogLkQAAQRKTIA6XGITznARQECdgNY6TANLXaokAipUwtTPnS37/v1fkwqBUWOk7b2/UaqiK6yv9sXl2flheXlJOGVgZw33y6VmW2FHthXqmjmiQaBxgULVX+YBAQQQQCC1AHWYzEAAAQScFdBah2lgOZsXad9eqISJrPtEdt9wZTIOb+eu0uGpl5Wq6Axr0fqo1chavqnhIe+V1rbCgNXI8rCvUOcEEhUCRwkUqv4CjwACCCBAA4scQAABBDQKaP37MA0sjdlSwBVYsf3VsvObk49QqJq1SKmK7rCeXxCWZxeEZW9Nw22Fx3b3yqXjgjJhEN9WqHsWiQ6Bwq2AxRoBBBBAgAYWOYAAAghoFKCBpXFWFMdUyITZdfmFEt32ZVKj4yuzxdOipWIdvaF9visuz7wXkjdWNDzk3UR95nF+ufSkoPTuyHIsvbNIZKUuUMj6W+rWjB8BBBBIJUAdJi8QQAABZwW01mFWYDmbF2nfXsiE2XPb9yW89P1kLG0f/KMEjh2mVKY4wnr3k6jVyPrky1iDgFuVi1wyLmhtLfRxPFZxTChRlpRAIetvScEyWAQQQCBLAepwllBchgACCORJQGsdpoGVpwlv7mMLmTD7779Lal99KRly5W0/l/Kzzm/uEEr+/khU5Jn5YXlmfkjqU5zzfmw3r0wbF5CJg/m2wpJPFgBUCRSy/qoaOMEggAACSgSow0omgjAQQKBkBbTWYRpYSlOykAlT88yf5MCjh795sOJbV0ir63+gVKb4wlq3LWYd8j57dfpthaaR1aeK5VjFN7tE7EaBQtZfN/oxJgQQQKC5AtTh5gpyPwIIINA8Aa11mAZW8+Y1b3cXMmHqZ8+Qfb/8WXIswRPHS5tf3p+3sZXqg2etjFiNrM+2N9xW2LLMfFuhXy45KSh++lilmiKMW4lAIeuvkiETBgIIIKBKgDqsajoIBgEESlBAax2mgaU0GQuZMOGPVsqem7+TlPB17ynt//cvSmWKO6z9dXGriWW+rTDe8MsKZXA3n9XIYlthcc8z0Re3QCHrb3FLET0CCCCQHwHqcH5ceSoCCCCQrYDWOkwDK9sZLPB1hUyY2J5dsnPq2YdH6PNJ1RvzCzzi0nrdys1Rq5E1f2005cCnDDPfVsi2wtLKCkarRaCQ9VfLmIkDAQQQ0CRAHdY0G8SCAAKlKKC1DtPAUpqNhU6YnZd8Q2I7dyQ1Or4+Tzz+gFId94Q1fWlYnp0fkS/3NNxW2CIo1pbCS070S8Dvcc+gGQkCygUKXX+VcxAeAgggUHAB6nDByXkhAgggcISA1jpMA0tpohY6Yfbccp2EP1yW1Gj3+6fE32+AUh13hbWzOi7PLAjLX99P8VWFIjKwq1cuPSkokwb73DVwRoOAUoFC11+lDISFAAIIOCZAHXaMnhcjgAACloDWOkwDS2mCFjphqu+5Q+pmvJrUqPzJnVJ++llKddwZ1pLPEtsKP9iQelvh5GF+ueTEgPTrzCnv7swARqVFoND1V8u4iQMBBBDQIkAd1jITxIEAAqUqoLUO08BSmpGFTpiaxx+WA48/nNRoccU10vLb1yvVcXdYf1lkthWGZdeBhqe8V5htheOCcsm4gAT97nZgdAg4JVDo+uvUOHkvAgggoFWAOqx1ZogLAQRKRUBrHaaBpTQDC50wdTNfk+r//PekRtnEydL6F/9PqY77w9qyOy7PzA/Ja8siKQdrthVOOzEgpw2hi+X+bGCEhRYodP0t9Ph4HwIIIKBdgDqsfYaIDwEE3C6gtQ7TwFKaeYVOGHP+lTkH69DH17uPtH/0OaU6pRPWe2sT2wpXbU69rfD0IT7roPf+bCssnaRgpHkXKHT9zfuAeAECCCBQZALU4SKbMMJFAAHXCWitwzSwlKZaoRMmuv0r2fV/zktqeMrKpOOr7yrVKa2w4nGRZ+YnthUeqG+4rbA84JFLxvmtRlYZC7JKKzkYbV4ECl1/8zIIHooAAggUsQB1uIgnj9ARQMAVAlrrMA0spenlRMLsvOgMie3bmxSpmrVIqU5phvXZVzF5dkFYZq1Mva3QrMK69CS2FZZmdjBqOwWcqL92xs+zEEAAgWIXoA4X+wwSPwIIFLuA1jpMA0tpZjmRMLtv+o5EPl6ZFGn32J/F37O3UqHSDWv26oi1GmvdtlhKhEnH+uXiE/wytIevdJEYOQLNEHCi/jYjXG5FAAEEXCdAHXbdlDIgBBAoMgGtdZgGltJEciJh9v3yZ1I/e0ZSpPUd90rZ+ElKhUo7rNpQ3GpimZ9I6j6WXHSCX6aODUrnNp7SxmL0COQo4ET9zTFELkcAAQRcLUAddvX0MjgEECgCAa11mAaW0uRxImEO/PG3UvP0Y0mRltd8T1r8n28rFSIsI/DRlsQh73M/SX3Ie/tWHpk6NmD9+LyYIYBANgJO1N9s4uIaBBBAoFQEqMOlMtOMEwEEtAporcM0sJRmjBMJU/fay1J93y+TImVTzpHWP75DqRBhfV3g78vD8sLCsGzY0fCQd3PdoK5euXhsQCYP5ZR3MgeBTAJO1N9MMfF7BBBAoJQEqMOlNNuMFQEENAporcM0sDRmi4g4kTChpe/L3tu+nxTxDxws7X7zuFIhwjpaoCYUl78sCstfFkWkui51I2v8QL/VyBrRi+VYZBAC6QScqL/MBgIIIIDAYQHqMNmAAAIIOCugtQ7TwHI2L9K+3YmEiX75hey68h+SMXlatJSOr8xWKkRY6QQ274pZjaxXPkj9bYXmvguPD1hnZPVoTyOLTELgaAEn6i+zgAACCCBAA4scQAABBLQIaP37MA0sLRlyVByOJEw8LjsuPE3iNTXJaKpmLVIqRFiZBJZvilqrseatSd3IatPCY31boTkfqyzAQe+ZPPl96Qg4Un9Lh5eRIoAAAhkFqMMZibgAAQQQyKuA1jpMAyuv0970hzuVMLtvuFIi6z5JBt7h6VfE26lL0wfCnY4LzF4dsRpZ5sD3VJ++nbxWE+us4ZyP5fhkEYAKAafqr4rBEwQCCCCgQIA6rGASCAEBBEpaQGsdpoGlNC2dSpi9//6vEpp7eNtg27sfkMCYcUqVCCtbAXMilmlivbAoJNv3pT4fa2w/n9XIOr6PL9vHch0CrhRwqv66EpNBIYAAAk0QoA43AY1bEEAAARsFtNZhGlg2TrKdj3IqYQ784QGpef7J5FBa3fhDqbj4MjuHxrMcFNhRbc7Hishf3g9LNJY6kG+MTGwr7N2R87EcnCpe7aCAU/XXwSHzagQQQECVAHVY1XQQDAIIlKCA1jpMA0tpMjqVMLWvvCD7H7gnqVJx7jel1S0/UapEWE0V+OTLxEHvb65KfT5WizKP1cQyPy3LmvoW7kOgOAWcqr/FqUXUCCCAgP0C1GH7TXkiAgggkIuA1jpMAyuXWSzgtU4lTGjRe7L3Jz9MjjQwdIS0/dXDBRw5ryqkwPy1UWs11tINqc/H6tUxcT7WuSM5H6uQ88K7nBVwqv46O2rejgACCOgRoA7rmQsiQQCB0hTQWodpYCnNR6cSJrppg+z6zrSkiqeytXT86yylSoRll8D0pYlthZt2pN5XOLqPz/rGwnH9aWTZZc5z9Ao4VX/1ihAZAgggUFgB6nBhvXkbAgggcLSA1jpMA0tprjqVMPFwSHZccLpIOJSUqZq1SKkSYdkpcKBe5IWFIauRZf5zqs+Zx/nl4rEB6d+Z87HstOdZugScqr+6FIgGAQQQcE6AOuycPW9GAAEEjIDWOkwDS2l+Opkwu669VKIbPk3KdPzLG+Jp006pFGHZLWBWYZkmllmVleoT9Iu1rdA0stq28Nj9ep6HgOMCTtZfxwdPAAgggIACAeqwgkkgBAQQKGkBrXWYBpbStHQyYfb+7EcSWjA3KdP2vt9JYPhopVKElS8Bcy6WaWSZc7JSfbq1Sxz0fuHxgXyFwHMRcETAyfrryIB5KQIIIKBMgDqsbEIIBwEESk5Aax2mgaU0FZ1MmAO//m+p+etzSZnKf/qxlJ9/kVIpwsq3wJsrE+djmW8uTPUZ3stnNbLGD/TlOxSej0BBBJysvwUZIC9BAAEElAtQh5VPEOEhgIDrBbTWYRpYSlPPyYSpffEZ2f+b+5MyFd+cJq1u+melUoRVCIFoTKwm1l8WRWRHdepG1ulD/dZB74O70cgqxJzwjvwJOFl/8zcqnowAAggUjwB1uHjmikgRQMCdAlrrMA0spfnmZMKE3psje39xW1ImOHqstLnnIaVShFVIge374vLCopDVyIqneLHXe/B8rBMC0rGS87EKOTe8yz4BJ+uvfaPgSQgggEDxClCHi3fuiBwBBNwhoLUO08BSml9OJkzk03Wy+7rLkjLeDlXS4blXlUoRlhMCH31hzseKyOzVqQ9679TGa63GMlsL+SBQbAJO1t9isyJeBBBAIB8C1OF8qPJMBBBAIHsBrXWYBlb2c1jQK51MmHhNjey48DSR+OE1NlWzFhV0/LysOATmrYlYq7GWb0p90Pugrl7rkPezhvuLY0BEiYDirw1mchBAAIFSEXDy78GlYsw4EUAAgcYEtNZhGlhK89bphNl11cUS/eLzpE7HV94WT4sWSrUIy2mBVz4wjaywbN6V+nysEb18csHxfjn1WBpZTs8V788s4HT9zRwhVyCAAALuFqAOu3t+GR0CCOgX0FqHaWApzR2nE2bvj2+W0OKFSZ12Dz0m/sFDlWoRlgaB6tq4ta3QNLJqQqlOyBIZ289nrcga15+D3jXMGTGkFnC6/jIvCCCAQKkLUIdLPQMYPwIIOC2gtQ7TwHI6M9K83+mEqf6fu6Vu+ovJ6Cpv+4WUn3WeUi3C0iSwYUdcXlwUkleXpT4fy8R6ymCfXDg6IKOOoZGlae6IJSHgdP1lHhBAAIFSF6AOl3oGMH4EEHBaQGsddmUD6/e//73ccMMNaef8rLPOkqeeeko6dOhwxDUbNmyQBx98UF599VX55JNPZNSoUTJt2jS55pprpKqqKuXz6uvrZfr06fLII4/IvHnzJBAIyOTJk+XGG2+USZMmidd8LVsTPk4nTO1zT8j+hx9MRt7ikn+Ult+9qQkj4ZZSFVj9RUxe+SAsMz9M38g6Y5jf2lo4pDuNrFLNE43jdrr+ajQhJgQQQKCQAtThQmrzLgQQQKChgNY67LoGVigUkh//+Mdy//3359TAWrZsmdX0WrhwoQwaNEh69uwpa9eulY0bN8qZZ54pDz30kAwYMOCIZ5rm1T333CO/+MUvpLKyUkaOHCnhcFgWLFhg/fe77rrLeqbfn/u5P04nTP2cN2Xfnf+WHG9w3ARp8x/38WcbgZwFlm6Iijkj652P0zeyzhvlt7YW9u3UtIZvzkFxAwKNCDhdf5kcBBBAoNQFqMOlngGMHwEEnBbQWodd18Dau3evXHvttbJlyxZ5+umnpXfv3hnnfvv27XL99dfLrFmzrMbXVVddZTWdDhw4IPfee6/ccccdctNNN1nNqoqKiuTznn32Wbnuuutk4sSJ8utf/9p6Vzwel8WLF8vNN98sW7dutVZ6jR8/PmMMR1/gdMJE1nwku793VTIsX7ce0v7xw1sKcx4QN5S8wML1iUbWgrWpG1kBn1hNLLMiq3s7GlklnzAOAjhdfx0cOq9GAAEEVAhQh1VMA0EggEAJC2itw65rYK1bt04uvfRSGTJkiNVUMiuhMn1efPFFufjii+UHP/iB1aQqKytL3rJv3z6rGTVz5kx56aWXZOzYsdbvdu/ebW0tNKutvv6/H7pxxowZMnXqVLn66qsbPDNTPOb3TidMbN9e2XnRGUeEWjVrUTahcw0CjQqYlVh/+yAiH2yIpryustxjNbHMGVkdKj1oIlBwAafrb8EHzAsRQAABZQLUYWUTQjgIIFByAlrrsOsaWKahZLb8mRVTd955p/h8jZ+t8/Uth6bpdMYZRzZtTKY+/vjj1qqs++67T2655RYrec2Enn/++TJlypSUjTKzquuyyy6TmpqarFeCff1PhYaE2XX5hRLd9mUyrKo35otk8Cy5P9kMuMkCb66KyMtLwrJqcyzlMzpWehIrskb7pVU5jawmQ3NjzgIa6m/OQXMDAggg4CIB6rCLJpOhIIBAUQporcOua2AdajY99thj0qNHD7n77rvlzTfftM61+va3v93gQHazkurKK6+UTZs2yfPPPy+DBw9ukGDmcPYJEyZY2wzNFkOzjfC5556zVnrdfvvt1o/Hc+T/gV1bW2s1u8yB8nPnzs15G6GGhNlz640SXr4k6dHuD0+Lv2//ovwDSNB6BV5bFra2Fq7dmrqR1b29x1qNZVZlBXw0svTOpHsi01B/3aPJSBBAAIHcBajDuZtxBwIIIGCngNY67KoGljl/ypxXZX5OPfVUWb16tdW4MudZLV++XHbt2iUnnniitWLq+OOPt+bXHNJuVkqZT7ozs8w3El5yySXSpUuX5LcXmkbWj370oyNWZR2dMGYFmDng/cknn5TLL788p3zSkDDV994pdW/8LRl365/9UspObbhCLaeBcTECKQRiMbGaWC8vCcmmnfGURv06ea0m1nmjAhgikFcBDfU3rwPk4QgggIByAeqw8gkiPAQQcL2A1jrsqgZWdXW1fP/735cnnnhCzj33XHnggQekb9++VnKZlVbmfCuzIsv87pFHHrEaUqmaU0dnY6prsmlOZXNNuszXkDA1T/1RDjz2u2SILa68VlpedZ3r/7AyQOcE6sJibSs0Z2R9uSf1iqwh3b3W1sIpw3L/dk/nRsabi0lAQ/0tJi9iRQABBOwWoA7bLcrzEEAAgdwEtNZhVzWwzLlTt912m7Wq6je/+Y0ce+yxR8zSoQPZzTZD08Ayh7Brb2Dllmb2Xt1y6SLp8OxjyYfWDB8t+06ZIqFefex9EU9D4CiBAyGfzP+8nczf1FaqQ6kbVQM61Mi4nrvkuM778UMAAQQQQAABBBBAAAEEELBZ4NDONZsf2+THuaqBlY3CU089JVdccYV873vfk//+7/+2ml1Hbw88+jlOrsDKZkz5uqZs46fS+Tf3Nnj8gRFjpHriFAn16J2vV/NcBCyBvfUBq4llmlm1YW9KlSGd9stJPXbLoKoDqCGAAAIIIIAAAggggAACCNgkQAPLJsimPuboA9nN1sJD51OZ5la3bt0aPPpQA8scCm+2J7Zr1846nP2GG26Q3/3ud9bh7qk+h7YQPvvss1aTLJePhiV7sV07ZOe0b6QNu3zKOVIx9TLx9x+Uy9C4FoGcBb7YFTt4RlZYwtHUt596rM/aWji8V+PfPJrzy7mh5AQ01N+SQ2fACCCAwNcEqMOkAwIIIOCsgNY67LoVWKFQSMxPq1atUs74O++8I5MmTUp+o2BdXR3fQtjIn43Q8iVS8/gjR3wb4dGXl595rlRMvZxvKHS2xpTE2z/9yjSyEmdkpfucPdxvHfY+qCuNrJJIijwMUuu/sPMwVB6JAAIIqBSgDqucFoJCAIESEtBah13VwHrllVfkwgsvlGuvvVZ+9atfSYsWLRqk2KGVU2Z11E9/+lMJh8Py4x//WMy3Cs6YMUPOOKPht+wduue+++6TW265xXqmmdDzzz9fpkyZYn2rYWVl5RHv2rJli7WyyzTT0n27YWP5ry1hsmpknX2BVFx8qfj79C+hP9oM1QmBj7fErMPeZ3yYupHlEbGaWGZFVu+OqbceOhE37ywOAW31tzjUiBIBBBCwT4A6bJ8lT0IAAQSaIqC1DruqgbVq1Sr51re+Zc2P2bY3fPjwI+Zq69atVnPLrML661//KpMnT7Z+/+KLL8rFF18sP/jBD6xvKiwrK0ved+jg95kzZ8pLL70kY8eOtX5nth6aQ+AXLFhwxP9+6EbTDJs6dapcffXVDZ6ZTQJpTZisGlnf+Ka0uOhS8R2T+AZIPgjkS2D5pqi1Gmv26tSNrPKAWE2sC0b7pUtbGln5mge3PVdr/XWbM+NBAAEE0glQh8kNBBBAwFkBrXXYVQ2sSCQit99+u9x1111y7rnnygMPPCB9+yaaKKZ59S//8i/WGVY33XST1VSqqKiwfme+vdCcYzVr1ixrJZY55N00sQ4cOCD33nuv3HHHHckth4fuMfeZJtl1110nEydOTL4rHo/L4sWL5eabb5ZNmzZZ15jf5/rRmjCHxpFNI6vigoul/MJp4u/NtxbmOv9cn5vA+59G5ZUlYXlvbeoDstq0ELlwdEDOHRWQjpVmfRYfBNILaK+/zB0CCCDgdgHqsNtnmPEhgIB2Aa112FUNrEPNqFtvvdVqVJltfSNHjrRyY9myZVJdXW2dd2W+fbCqquqInJk/f77ceOONsnz5chk0aJD07NlT1q5da31L4ZlnnikPPfSQDBgw4Ih7TIPLNMvMz6F3mS2JZlWW+e/mfzcHvfv9/pzzU2vCHD2QrBpZ35wmFRdOFV/PY3J24AYEchGYtyZiHfa++NPUjax2LT3yjZF++cYIVmTl4lpq1xZL/S21eWG8CCBQOgLU4dKZa0aKAAI6BbTWYdc1sMz019fXy/Tp0+WRRx4R862D5jN+/Hhr++B55513xBbBr6fLhg0b5MEHH5RXX31VzDcPjho1SqZNm2ZtFTy64XXovqPfFQgErK2JphlmDov3epu2bUlrwqT74xVeulgOPPloo4e9V1x0qZSff7H4e/bW+aeUqFwjMHt1VF5eEpIPP4+lHFPrioONrJF+6d6uaX9GXYPFQBoIFFv9ZQoRQAABtwlQh902o4wHAQSKTUBrHXZlA6vYkiNVvFoTJpNtaMlCqXn6T403sqZeJhXnXyy+7j0zPY7fI9AsgddXJFZkfbIl9YqsFmUi3xiR2FrYqwNbC5uF7aKbi7X+umgKGAoCCJS4AHW4xBOA4SOAgOMCWuswDSzHUyN1AFoTJluu0PvzpebZx9M3srxeaTH1cik/95s0srJF5bomC7y6LCLTl4ZlzZepV2SVBTxy7sGthX06sSKrydAuubHY669LpoFhIIBACQtQh0t48hk6AgioENBah2lgqUiPhkFoTZhcueoXzpXa59kzqUwAACAASURBVJ9K28jyBIJScdElUn7eReLr2j3Xx3M9AjkJvLYsIqaZ9XGaFVl+r1irscw5Wf0708jKCddFF7ul/rpoShgKAgiUmAB1uMQmnOEigIA6Aa11mAaWulRJBKQ1YZrKFZr/rtS88HT6RlZZeaKRde4/iK9Lt6a+hvsQyErgtWVhMc2sj7akXpFlNhOaJpZpZg3qSiMrK1QXXeS2+uuiqWEoCCBQIgLU4RKZaIaJAAJqBbTWYRpYSlNGa8I0lys0b47UvPhs+kZWixZSceE0qTjvH8TbuWtzX8f9CDQqYM7IMiuyVm9OfUaWufns4X6rmTW0hw/NEhFwa/0tkeljmAgg4AIB6rALJpEhIIBAUQtorcM0sJSmldaEsYur/t23pPalP6dvZLWqlIoLv5U4I6tTF7tey3MQSCnwxoqwvLosKqsaaWSdcZxfvjHCL8N70chyexq5vf66ff4YHwIIFL8Adbj455ARIIBAcQtorcM0sJTmldaEsZurfs4sqX3lL2kbWd42ba3zsSrOu0i8VZ3sfj3PQ+AIgRkfRuTVpWFZuTn11kJz8WlDElsLR/Vma6Fb06dU6q9b549xIYBA8QtQh4t/DhkBAggUt4DWOkwDS2leaU2YfHHVz54htX97UcIrPkj5Cm+79lYTy5yR5e1Yla8weC4ClsBM08haFpEPP0+/tXDi4MTWwhP6siLLbWlTavXXbfPHeBBAoPgFqMPFP4eMAAEEiltAax2mgaU0r7QmTL656t98XWqnvyjhD5elbmR16Gg1sSrOuZAVWfmeDJ4vb66KyPSlYVmxKf2KrPGDElsLx/WnkeWWlCnV+uuW+WMcCCBQ/ALU4eKfQ0aAAALFLaC1DtPAUppXWhOmUFx1M1+TOtPIWrUi5Ss9rdtI+ZnnWj/+vgMKFRbvKVEB08gyK7KWb0y/Iss0sEwjyzS0+BS3QKnX3+KePaJHAAE3CFCH3TCLjAEBBIpZQGsdpoGlNKu0Jkyhuepe/5vUvvpXiXy0MvWrvd5kIyswfHShw+N9JSYwe3XUWpG1rJFGltlSaLYWmi2GfIpTgPpbnPNG1Agg4B4B6rB75pKRIIBAcQporcM0sJTmk9aEcYqr9rWXrRVZkTUfpQ0hePIkq5lVNuFUp8LkvSUiMHt1RF5bFpEPNqRfkWUOeTeHvZtD3/kUlwD1t7jmi2gRQMB9AtRh980pI0IAgeIS0FqHaWApzSOtCeM0V51pZL0xXcKrlqcNJTB81MFVWeeJePmmOKfnzM3vn/NxVKZ/EG60kTW8V2Jr4RnH0cgqllyg/hbLTBEnAgi4VYA67NaZZVwIIFAsAlrrMA0spRmkNWG0cNXPeVPqZkyX0MJ5aUPyHdMvub3Q27adltCJw4UC73ycOCNr8afpV2QN7ZHYWnj2cBpZ2lOA+qt9hogPAQTcLkAddvsMMz4EENAuoLUO08BSmjlaE0YbV2jxAmtFVv3sGekbWR2rpOzM86xmlq9HL21DIB4XCZhGltla+H4jjaxBXRNbC886zi9+vrhQ5exTf1VOC0EhgEAJCVCHS2iyGSoCCKgU0FqHaWCpTBcRrQmjlEvCH62U+jemW82seDiUMkxPWZmUWd9ceJ4Ejh2mdSjE5QKBuZ8kDntvrJHVu6NHzhoekDOG+aV9K48LRu2eIVB/3TOXjAQBBIpTgDpcnPNG1Agg4B4BrXWYBpbSHNOaMEq5kmFFNn6WWJH1xnSJ7d2dNtzyU8+wmlnBsSdrHxLxFbHAvDUReXVpRBauT7+1sF3LQ40snxxTxZltGqab+qthFogBAQRKWYA6XMqzz9gRQECDgNY6TANLQ3akiEFrwijlahBWbMd2q5FlzsmKfvF52rCDx5+YWJU1+exiGRpxFqHAe2sTK7IWrkvfyPJ5Rc48zi9nHheQ4b1oZDk5zdRfJ/V5NwIIIMBOBHIAAQQQcFpA69+HaWA5nRlp3q81YZRypQ0rXlsrdW/8zWpmRdZ+nPa6wMBjrUaW+fG2aFlswyTeIhGYvzYir6+IytxPIo1GfPJAn5x1XEAmDOKQLCemlvrrhDrvRAABBA4LUIfJBgQQQMBZAa11mAaWs3mR9u1aE0YpV1Zh1c18zWpkhZctTnu9r2t367B308jyde6a1XO5CIFcBVZ+HpUZH0asn3D6RVkyrKdPzhzms87K4sD3XJWbfj31t+l23IkAAgjYIUAdtkORZyCAAAJNF9Bah2lgNX1O83qn1oTJ66AL9PDQe+9I7euviPlnuo+nVaXVyDI//v6DChQZryk1gU07YzJrZVRmrAjL9up42uH36uiVM4f55azhHPheiByh/hZCmXcggAAC6QWow2QHAggg4KyA1jpMA8vZvEj7dq0Jo5SrSWGZlVjWOVkzX2v0/vIzvpH45sJRY5r0Hm5CIJPAvtp4ckXW+m2xtJe3bemxGlnmrKw+nTgnK5NrU39P/W2qHPchgAAC9ghQh+1x5CkIIIBAUwW01mEaWE2d0TzfpzVh8jxsRx5vzsayGllv/E3MmVnpPsFxExLbCydOdiROXloaArNWJrYWLvks/d5Cr9c0snxyxnF+Gdmbc7Lszgzqr92iPA8BBBDITYA6nJsXVyOAAAJ2C2itwzSw7J5pm56nNWFsGp7Kx5hvKzTfWmiaWeZbDNN9AsNGJLcXij+gciwEVfwC768352SF5a3VjRySJSInD/DLGcf5ZOJgf/EPWskIqL9KJoIwEECgZAWowyU79QwcAQSUCGitwzSwlCTI0WFoTRilXLaGFdu7W+qtFVnTJbLxs7TP9vU6xtpaaFZledt3sDUGHobAIYE1W2My8+CB7/vr0p+TNaxHYkXWmcf5JOj3ANgMAepvM/C4FQEEELBBgDpsAyKPQAABBJohoLUO08BqxqTm81atCZPPMWt7djwcsppYppkV/mhl2vC87dpL+ZRzpGzKOeLvN1DbMIjHJQLb9sasrYXm0PfNu9Kfk9WzvUfOHB6wzsnqWEkjqynTT/1tihr3IIAAAvYJUIfts+RJCCCAQFMEtNZhGlhNmc0C3KM1YQowdJWvqJ89w2pmhRYvaDS+8tPPshpZwbEnqxwHQRW/QH1YDh74HpbVX6RvZLWpMI2sxIHvfTnwPaeJp/7mxMXFCCCAgO0C1GHbSXkgAgggkJOA1jpMAyunaSzcxVoTpnACOt8UWjjPOierfs6bjQYYGHG8lE0521qZ5QkEdQ6GqIpe4J2PIzLzw6i8tzaSdixmDZbZWnjWcA58z3bCqb/ZSnEdAgggkB8B6nB+XHkqAgggkK2A1jpMAyvbGSzwdVoTpsAMal8XXrU8sb1w5t/FbDVM9/H17J3YXjj5HPF16ap2PARW3ALLN0WT52RF0y/KknH9fXLW8IBMHMw3FzY249Tf4v7zQPQIIFD8AtTh4p9DRoAAAsUtoLUO08BSmldaE0Ypl2NhRTdvkro3X5f6N1+X6JbNaePwtGiZPCcrMOQ4x+Llxe4W2Lgjbn1zoTn0fef+9Ae+D+nutbYWmrOyyvjywgZJQf11958TRocAAvoFqMP654gIEUDA3QJa6zANLKV5pzVhlHI5Hla8vk7qZr0uobfekNDyJY3GUzbhVKuZFZxwmuNxE4A7BfYcMI2siPXz2fb0S7J6tDeNLPPthQHp1JoD3w9lA/XXnX8uGBUCCBSPAHW4eOaKSBFAwJ0CWuswDSyl+aY1YZRyqQor/P58a1WW+ZF4+lUwgWOHJRpZk88Wb6tKVWMgGHcImOwzq7FMI2vphmjaQbUo88jpQ3xy+lC/jOjF9kLqrzvyn1EggEDxClCHi3fuiBwBBNwhoLUO08BSml9aE0Ypl8qwohvWW6uyTCMrtn1b2hi9nboc3F54tvh79VE5FoIqfoEF68w5WWF5+6P0jSwzyjF9TCPLJ6cP8UvAX5qrsqi/xZ/vjAABBIpbgDpc3PNH9AggUPwCWuswDSyluaU1YZRyqQ4rvr86cU7WW29IeNWK9LH6/VI++RyrmRUYNUb1mAiueAU+3hKzVmSZZlZN+u8fELO90KzIMo2snh1Kq5FF/S3e/CZyBBBwhwB12B3zyCgQQKB4BbTWYRpYSnNKa8Io5SqasELz37FWZdXPmdVozMETTjr47YVnF83YCLS4BL7cE5MZKyLy1uqobN6V/pwsv1cSjayhfjmhb2lsL6T+FlcuEy0CCLhPgDrsvjllRAggUFwCWuswDSyleaQ1YZRyFV1YkbUfJ7+9MLZ7V9r4/f0GHGxknSPe9h2KbpwErF8gHIlbTaw3V0VkyWeNby8c3ssnp5mzsob4pVW5e1dlUX/15y0RIoCAuwWow+6eX0aHAAL6BbTWYRpYSnNHa8Io5SrasGJ7dkvdm3+X0JtvSHjNR2nH4W3bXsomn2U1s/wDBhfteAlct8CyjVF5a5VpZoWlLpw+VvONhacd3F7Yv7NX96CaEB31twlo3IIAAgjYKEAdthGTRyGAAAJNENBah2lgNWEyC3GL1oQpxNhL9R3177wl9W/+XernzWmUoOy0MxPfXnji+FKlYtx5Fvhyd8xalfXW6ohs2J5+e6EJY9KxiRVZEwb58xxV4R5P/S2cNW9CAAEEUglQh8kLBBBAwFkBrXWYBpazeZH27VoTRimXq8KKfLTS2l5YN+vvYg6AT/cJDB998NsLzxFPMOgqAwajQyAeF2tr4VurIrJwfePbCwd1SzSyzDcYtm9Z3NsLqb868o8oEECgdAWow6U794wcAQR0CGitwzSwdORHgyi0JoxSLleGFdv+1cFvL3xdIp+uSztGX49eViPL/Hi7dHOlBYNyXmDl5zFra6FZmbW/Lp42oDYtPAcbWX4Z0r04txdSf53PNyJAAIHSFqAOl/b8M3oEEHBeQGsdpoHlfG6kjEBrwijlcn1Y9W+9YTWzQgvnpR2rp0WLxIqsU88QszqLDwL5ENi+L55oZK2KyvqvGt9eOK6/L/ENhkP84imiRVnU33xkDs9EAAEEshegDmdvxZUIIIBAPgS01mEaWPmYbRueqTVhbBgaj2iGQHjF0oOrst6QeG1N2icFRh4vZZPOkPJTp4insnUz3sitCKQXeHt1xNpi+N7axrcX9qnyJhtZXdrq72RRf8l6BBBAwFkB6rCz/rwdAQQQ0FqHaWApzU2tCaOUq+TCin75RbKRFd20Ie34ve07Wk2s4MTJEhg2ouScGHBhBFZ/EZPZppm1MiJ7a9NvLywPSLKRNeoYX2GCa8JbqL9NQOMWBBBAwEYB6rCNmDwKAQQQaIKA1jpMA6sJk1mIW7QmTCHGzjuyF4iHw2K2F9ab7YUfLGr0xuCYE61VWcFJk8XbomX2L+FKBLIU2Lk/LrNXJVZlrdna+PbC0cd4ra2Fpw31S3lA16os6m+WE85lCCCAQJ4EqMN5guWxCCCAQJYCWuswDawsJ7DQl2lNmEI78L7sBcLLFkv9nFlSN3tmo99e6K3qLGWnTpHySVPEP3ho9i/gSgRyEHjn44jMXh0V88/GPt3aJRpZ5tsLe3fUceg79TeHieZSBBBAIA8C1OE8oPJIBBBAIAcBrXWYBlYOk1jIS7UmTCENeFfTBGI7t0vd2zMl9PYsCX+0stGHBMeOt5pZZZOmiKesrGkv5C4EGhEwK7HM1kKzxdCs0Er3MYe8JxpZfjGHvzv5of46qc+7EUAAARHqMFmAAAIIOCugtQ7TwHI2L9K+XWvCKOUirDQC5lsLrVVZb88UCYXSOvm6dk80siZOFv+AwXgiYLvA3hrz7YWJRpY5M6uxz8CuXjllkF8mDvZJj/aFX5VF/bV9+nkgAgggkJMAdTgnLi5GAAEEbBfQWodpYNk+1fY8UGvC2DM6nlJogeiWzVL/9kyrmRVZv7bR15edPMlqZpmD3z1+f6FD5X0lIGC+tdCsynr7o8a3F/q8IqcM9svEQT45ZbBPvGaZVgE+1N8CIPMKBBBAoBEB6jDpgQACCDgroLUO08ByNi/Svl1rwijlIqwcBOrffUvq355lNbMa+/h69LK2Fppmlr9P/xzewKUIZCewfltM3lodlTdXhWX7vvTbC83TenXwWk2sSYP90q9zfldlUX+zmz+uQgABBPIlQB3OlyzPRQABBLIT0FqHaWBlN38Fv0prwhQcghfmTSCyYb11TpbZXhjdvKnR95ithWWTzM+UvMXDg0tXYH9d3GpkzfkoLMs2Nr690CiZM7ImHeu3thlWBO13o/7ab8oTEUAAgVwEqMO5aHEtAgggYL+A1jpMA8v+ubbliVoTxpbB8RBdApFI4tD3ObOkfv67jcbmP6av1cQKTpos/l59dI2DaFwhsHJzVOZ+kvj2wm17G1+V1amNN7m9cFgP+w5+p/66IpUYBAIIFLEAdbiIJ4/QEUDAFQJa6zANLKXppTVhlHIRlk0CkU9WJw59nz1TYtu3pX+qx2ttLSw3zawJp9r0dh6DwGGBulBc3l0TlXc/jsi8NdGMNKOO8ckpg3wycbBf2rVs3llZ1N+M3FyAAAII5FWAOpxXXh6OAAIIZBTQWodpYGWcOmcu0Jowzmjw1kILxGsOWE0ssyor9MGiRl/v7zcgcVbWpDPE171HoUPlfSUg8Nn2mLUi692Po2L+c2Of1hUe69sLzfbCMX2btiqL+lsCScUQEUBAtQB1WPX0EBwCCJSAgNY6TANLafJpTRilXISVR4HwiqXWqizzLYaxvXvSvskTCCa/vbDspFPyGBGPLmWBeWsi8q61xTAq9eHGtxge280c/O63Dn7v0jb7VVnU31LOMMaOAAIaBKjDGmaBGBBAoJQFtNZhGlhKs1JrwijlIqwCCMR277KaWKaZFV65vNE3+gceK+WnThFz+Lu3S7cCRMcrSk1g656YzF2TaGSt2tz4FsOgX6ytheZn/MDMq7Kov6WWTYwXAQS0CVCHtc0I8SCAQKkJaK3DNLCUZqLWhFHKRVgFFggtXiD1bydWZcXratO+3VqVNeFUCY6fZP1T/IECR8rrSkFg6UZzVlbi4PfdBxpfldWnkzn43S+nDPZJnypvSh7qbylkDWNEAAHNAtRhzbNDbAggUAoCWuswDSyl2ac1YZRyEZZDAtGtXyZXZUXWftxoFL6u3RPNrAmnSmDoCIci5rVuFqiujcs7nyTOynr/08wHv08Y5E9+i2HQf3iLIfXXzVnC2BBAoBgEqMPFMEvEiAACbhbQWodpYCnNOq0Jo5SLsBQI1M+bYx36bg5/l3jjB20Hho9KrMoaf5r4unRVED0huE3gky1ReXdN4vD3L3Y1no9d25qD3xNbDAd38wr1123ZwHgQQKDYBKjDxTZjxIsAAm4T0FqHaWApzTStCaOUi7AUCUQ3bZC62TMk9N4ciaxf23hkwcQWQ9PIMg0tj9+vaCSE4gaBSDSePCvLNLPije8wlDF9fNK7xRcyvHO1TBg30g0EjAEBBBAoOgH+Hlx0U0bACCDgMgGtdZgGltJE05owSrkIS6lAaNF7Epo3R8zqrNieXY1G6eveU4InJ87KCgwdrnREhFXMAp/vjB38BsOIrN3a+KqsVsGITD6uQiYM9MnoPpkPfi9mF2JHAAEEtAnw92BtM0I8CCBQagJa6zANLKWZqDVhlHIRlnKB2L69BxtZb0towdyM0QaGj06szJpwqng7dcl4PRcgkKvAwnVmi6E5/D0i++saX5Y1sItXxg/yy/gBPjGHwPNBAAEEEMivAH8Pzq8vT0cAAQQyCWitwzSwMs2cQ7/XmjAOcfBaFwlEN6y3VmTVz31bMh387ikr/9q3GJ4m4qV54KJUUDGUndVmVVbMOvx9+cbMB7+f2M8nJw/0iTkAvm2Lwwe/qxgMQSCAAAIuEeDvwS6ZSIaBAAJFK6C1DtPAUppSWhNGKRdhFalAaPFCCc17W+rfmyOxnTsaHYXZYphYlXWa+I8dVqQjJmzNAis/TzSyZq2okb11gUZDrazwWCuyTDNr/EDObtM8r8SGAALFJ8Dfg4tvzogYAQTcJaC1DtPAUppnWhNGKRdhFblAbH918qwsc/h7pk9w5JjEtxiaLYZVnTNdzu8RyEngvYVLZdX2StkS6inz1kQk2vhxWdKrg8dqYplm1pDunJeVEzYXI4AAAikE+HswaYEAAgg4K6C1DtPAcjYv0r5da8Io5SIsFwmYbzGsN6uyzBbDT1Y3OjJPeYUED56VZQ6A97DF0EWZ4NxQvl5/v9gdk/fWRK1G1oefZ+hkiciIXonzsk4e4JOubdny6tws8mYEEChmAf4eXMyzR+wIIOAGAa11mAaW0uzSmjBKuQjLpQKhpe9bK7PMNsPo9q8aHaWvZ+/EeVknT5IAWwxdmhGFGVa6+rv6C9PIiloNrU07G29mBXwi4832woOHv5cFOC+rMLPHWxBAwA0C/D3YDbPIGBBAoJgFtNZhGlhKs0prwijlIiyXC8Rra6V+7uzENkOzxTCWoXkwaoyUjU+cl+XtWOVyHYZnt0A29fe9taaRFbEaWvtqG/8Ww06tvclm1qjerMqye754HgIIuE8gmzrsvlEzIgQQQECPgNY6TANLT44cEYnWhFHKRVglJBDdvMlqZNXNnS2Rj1Y2OnJPixZSNv605HlZJcTEUJshkEv93VsryUbW/LWRjG8d1M2XPPy9TxXNrIxgXIAAAiUpkEsdLkkgBo0AAgjkWUBrHaaBleeJb+rjtSZMU8fDfQjkQyC8fInUW1sM50h025eNvsLXo5cETxwvZeNOkcCoMfkIh2e6RKCp9Xfjjph1VpbZYvjRlsznZY0b4E82s9q2YIuhS9KHYSCAgA0CTa3DNryaRyCAAAIIiIjWOkwDS2l6ak0YpVyEVeoC9fVSN+9t66ws09CSSOMrYfz9BkjwxAkSHDdBAkOOK3U9xn+UgB31d/mmxFlZpqH15Z7Gtxi2rjDfYuizvsnwpAF8iyEJiQACCNhRh1FEAAEEEGi6gNY6TAOr6XOa1zu1JkxeB83DEbBBILpl88Ethm9LZNXyjE/0HzvMWpUVHDde/P0GZryeC9wvYGf9jcTMFsNEI8v8sybUeDOrd8eD52UN9MvgbmwxdH+2MUIEEEglYGcdRhgBBBBAIHcBrXWYBlbuc1mQO7QmTEEGz0sQsEkg/OEyqTerst57R2JbNmd8amDk8YkthieOF3/P3hmv5wJ3CuSr/u6ojsl7a2PWmVnvfxrNiDeyt1mVlViZ1bkNWwwzgnEBAgi4RiBfddg1QAwEAQQQyLOA1jpMAyvPE9/Ux2tNmKaOh/sQcFQgHpP6+XMlvHCe1C+YK7Gd2zOGY87LMlsMy8ZNEG9V54zXc4F7BApRf9dtSzSyzLcYmv/c2Cfol4PbC/1yYj+ftCp3jzUjQQABBFIJFKIOI48AAgggkF5Aax2mgaU0a7UmjFIuwkIga4F4bY2EDjayQgvnSry6uvF7g8HEFsODDS1vm7ZZv4sLi1Og0PV3yWdmi6E5Mysi26sb32JoDnsf288nJ/b3Wc2siiArs4ozy4gaAQQaEyh0HWY2EEAAAQSOFNBah2lgKc1UrQmjlIuwEGiSQGzPbquZFVowV6xmVijU6HO8la0lcHBVlmloecormvRebtIt4FT9rQtL8qwsc2ZWOMMuww6VXquJZf3090mA8991JxbRIYBA1gJO1eGsA+RCBBBAwOUCWuswDSyliac1YZRyERYCzRaIfbXV2l5oNbQWzsv4PG/HKuubDM0WQ3NmlsfLgdsZ0YrkAg3198s9ZothVN5bG5VlGzOfl9WptcdqYo3rn9hm6GFhVpFkG2EigEAqAQ11mJlBAAEESllAax2mgaU0K7UmjFIuwkLAVoHo5xutZpY5Myu0bHHGZ/u69ZDgSQe3GY4em/F6LtAtoK3+frwlJgvWRWTh+qis+bLx87KMbLd2h1dmndCPZVm6s43oEECABhY5gAACCOgT0Pb34UNCNLD05YoVkdaEUcpFWAjkTSCy7pPEmVnz35XIx6syvsfXp7+1KstsMQwMG5Hxei7QJ6C5/q7cHLMaWYvWmcPfM6/M6tneI+MG+K1zs0YfQzNLX7YREQII0MAiBxBAAAF9Alr/PkwDS1+u0MBSOieEhUB41YqDZ2a9K5FP12UECRw7LHn4u7//oIzXc4EOAa3/wj5ax2wtXLQ+ajW0NmzPvDKrT5U3eQD8iF40s3RkG1EggAANLHIAAQQQ0Ceg9e/DNLD05QoNLKVzQlgIfF0gvPR9qZ+fOPw9+sXnGXECI463mlllJ00QX89jMl7PBc4JaP0XdmMiH2yIyoK1iW2Gm3c1/k2G5jn9uxzeZji0B80s57KNNyOAAA0scgABBBDQJ6D178M0sPTlCg0spXNCWAikFIjHE1sMrTOz5kp0+1cZoYJjT5bgmHESPGEczayMWoW/QOu/sLOVOLQqa+G6qJjD4DN9BnX1Jg5/7+8T85/5IIAAAk4LFHsddtqP9yOAAALNFdBah2lgNXdm83S/1oTJ03B5LAKuEIjX11mrskwjyzS04tX7Mo4rMGqMlJ1wkgTHnCS+vv0zXs8F+RdwS/2NxSVx+Pu6xDbD7fsyr8wyq7HMtxiaH7NKiw8CCCDghIBb6rATdrwTAQQQsENAax2mgWXH7ObhGVoTJg9D5ZEIuFIgvm+v1cQyWwxDpplVX59xnObQ98CYk6yVWYFBQzJezwX5EXBj/Q1FxGpiWT9rI7LrQOZmljkny6zKMgfAm/Oz+CCAAAKFEnBjHS6UHe9BAAEE7BDQWodpYNkxu3l4htaEycNQeSQCrheIfrXN2mZ4aGVWNgP2Dx6a2GY4ZhzfZpgNmI3XuL3+1oTi1qqsQ1sN99ZkbmaZbzA0jSzzjYbmmw35IIAAAvkUcHsdzqcdz0YAAQTsENBah2lg2TG7eXiG1oTJw1B5JAIlJWAOfA8tXpD4eX+BSCSccfz+fgOtVVlWM2vkmIzXc0HzBEqp/lbXiSz82jbDmsspkQAAIABJREFUA/WZm1kn9PPJ2L4+GdPXJ706sDKrednG3QggkEqglOowGYAAAghoFNBah2lgacwWEdGaMEq5CAuBohSIbd9mNbHq358v4cXzJV5bm3Ec/t59ktsMTUOLj/0CpVp/9xyIJ7cZmrOz6jP3VmXUMT4Z0yfRzOrfmWaW/dnIExEoTYFSrcOlOduMGgEENAporcM0sDRmCw0spbNCWAjkTyC2e5eErVVZ863VWbF9ezO+zNe9Z3KboVmhJf5Axnu4ILOA1n9hZ47cvit2VJtm1uED4CPRzM8+trvXamad0M8vQ7vTzMosxhUIIJBOgDpMbiCAAALOCmitwzSwnM2LtG/XmjBKuQgLAVcJxKurJbQ40ciymlk7d2Qcn7eqs7XN0HyjoTkI3lNRkfEeLkgtQP090mXb3sTKLLMqa9G6qGTeZCjSr3OimWV+RvfxkWoIIIBATgLU4Zy4uBgBBBCwXUBrHaaBZftU2/NArQljz+h4CgIIZCsQr6tNnpdlVmhFt32Z8VZvu/YSMAfAn3CStULL27pNxnu44LAA9Td9NnyxOyaLPzU/EVn8WVTMtxtm+nRv57FWZR3aahign5WJjN8jUPIC1OGSTwEAEEDAYQGtdZgGlsOJke71WhNGKRdhIVASAvFIxGpmHdpqaA6Ez/TxVFZKcEyikWU1szp0zHRLyf+e+ptdCphthks+i1qNrMWfRmVfbea1WVWVHuu8rOMPbjVsVZbdu7gKAQRKS4A6XFrzzWgRQECfgNY6TANLX65YEWlNGKVchIVASQokv83QrMza8GlGA095RaKRdcI4a4WWr3PXjPeU4gXU39xnfX9d3GpkLfkssTrrq32Zm1mtKxLNrENbDTtUenJ/MXcggIArBajDrpxWBoUAAkUkoLUO08BSmkRaE0YpF2EhUPIC4RUfWN9oaA6Bj6z7JKOHx++3mlnWVsPjTxRfz94Z7ymVC6i/zZvpSEysFVmmkbVkQ0w27YhlfGCZX2TMoW2GfXzSrR3NrIxoXICAiwWowy6eXIaGAAJFIaC1DtPAUpo+WhNGKRdhIYDA1wTCqz9MbjMMf7QyK5vAsBESGHWCBEaOkeCI0Vnd49aLqL/2zuzyjYlthmZ11idfZvF1hiLJ87JO6OuXY6poZtk7IzwNAf0C1GH9c0SECCDgbgGtdZgGltK805owSrkICwEE0ghE1nyc/EbD8IqlWTn5uveUoGlmjRpjNbS8bdpmdZ9bLqL+5m8mP/nSbDFMrM5a8XnmlVkmkuN6+g5uNfTK4G6cAJ+/2eHJCOgRoA7rmQsiQQCB0hTQWodpYCnNR60Jo5SLsBBAIAuByGfrrG2G1iHwHyzK4g4RT4sWEhh5ggQPNrP8ffpldV8xX0T9LczsbdxxsJl18BD4WOZjs2RgF6/1jYbH9/HKiF40swozU7wFgcILUIcLb84bEUAAga8LaK3DNLCU5qnWhFHKRVgIIJCjQOTzjclGltXMqq/P6gn+wUMlOHpssqElHvdt76L+ZpUKtl60bW/iEHhrddZnEanJIh17d/Qe3GrolVHH+CVAP8vWOeFhCDgpQB12Up93I4AAAnq/VI4GltLs5F/cSieGsBBwoUBs105rRVZ46fvWP2Pbv8pqlL4uXa3VWWaroVmh5W3fMav7tF9E/XV2hvbUxGVJspkVlV37My/N6tDKIyN6+2REL6+M6u2X7u3d11h1dlZ4OwKFFaAOF9abtyGAAAJHC2itwzSwlOaq1oRRykVYCCBgl0AkckQzK7J+bXZPDgYleKiZNfoE8fcbmN19Cq+i/uqZlPqwaWbFkquzvtid3blZw3p4ZeQxfquhNbKXT7xePWMiEgQQyCxAHc5sxBUIIIBAPgW01mEaWPmc9WY8W2vCNGNI3IoAAkUoEPl41eGG1tLFWY/AP3BwsqFlVmh5/IGs73X6Quqv0zOQ/v1mZZa1OuuzqKzfll0zq6q1R0aZ1VkHV2h1bUs3S+8MExkCCQHqMJmAAAIIOCugtQ7TwHI2L9K+XWvCKOUiLAQQKIBAdMvmw82sJYskvr86q7d6O1YdPgh+1BjxdeqS1X1OXUT9dUo+t/eu2myaWTFZtjEqyzdFs77ZNLJGmpVZx/hleE+aWVnDcSECBRSgDhcQm1chgAACKQS01mEaWErTVWvCKOUiLAQQKLCAaV59/dys6Bebs4rA4/NJYNQJEhiZODfLP2hIVvcV8iLqbyG17XnXl3viViNr6Yao9c+dWZybZd7cta1HRpqG1sEVWlWVnJ1lz4zwFASaJ0Adbp4fdyOAAALNFdBah2lgNXdm83S/1oTJ03B5LAIIFLlAeNmSZEMr/NHKrEfj79v/iIaWp7wi63vzdSH1N1+yhXluJCqy1FqVFZNlGyLy0Zbsthr6vHK4mdXLK0N78LWGhZkx3oJAQwHqMFmBAAIIOCugtQ7TwHI2L9K+XWvCKOUiLAQQUCQQ+XTdEVsNJRLOKjpP23ZSZlZnDR8t/hGjxN+rT1b32X0R9dduUWeft3FHYpuh1dTaGJN9tZm/1dBE3LODN/GthgcPg2/XktVZzs4kby8lAepwKc02Y0UAAY0CWuswDSyN2cLhlUpnhbAQQCBXgdiO7Uc0s2K7dmT9CP/goRIccbwEho+SwIjRUqjVWVr/hZ01HBemFaipj39tdVZU1n+V3eqsMr9Yh8Af2m44qCtnZ5FmCORTgDqcT12ejQACCGQW0FqHaWBlnjtHrtCaMI5g8FIEEHCFQLy+XsJL3080tD54XyIb1mc9Lm+bdhIYYRpZx1vNLP8x/bK+N9cLqb+5ihXv9Wu3Hrk6qy6c3eqsPlXe5LcamhValeXFa0DkCGgUoA5rnBViQgCBUhLQWodpYCnNQq0Jo5SLsBBAoAgFIqs/lHrTzFr6voSXf5DTCPwDB1tbDa0VWmZ1VouWOd3f2MXUX9soi+pBew7EZZk5N2tj4iD4z3dmtzqrRZnH+lbDQyu0+ndmdVZRTTzBqhSgDqucFoJCAIESEtBah2lgKU1CrQmjlIuwEECgyAWimzdJePkSCa1YKpEPl0n0q61Zj8hb2dpqYlmrs8z5Wf0GZH1vqgupv83ic83NqzabZlbEOgzenJ8Vy66fJX07eWV4T68M7+Wzfjg7yzUpwUAKKEAdLiA2r0IAAQRSCGitwzSwlKar1oRRykVYCCDgJoF4XMIrlkp45bLEPz9cKvFQKOsR+vsNtBpaifOzRounsjLre82F1N+cuEri4q/2xo5YnbVtb3ZbDYN+keE9TSMr0dA6riffbFgSCcMgmy1AHW42IQ9AAAEEmiWgtQ7TwGrWtObvZq0Jk78R82QEEEAgtUBs965kI8s0syLr12ZN5W3ZSvxmdZa13XC0+AcMzngv9TcjUUlfYFpXyzYkthma1Vkffh7N2qNLG09yZZZZpdW9PdsNs8bjwpISoA6X1HQzWAQQUCigtQ7TwFKYLCYkrQmjlIuwEECghASin62zthomVmctk5y+2bBP/8R2w+GjrBVanjZtG8hRf0somWwY6he747I02dCKyq792a3OMq8e0t1rrco6tN2wRdCGgHgEAi4QoA67YBIZAgIIFLWA1jrsygbWgQMH5OWXX5YnnnhC5s2bJ9XV1TJq1CiZNm2aXHPNNVJVVdUgmVasWCFTp06VtWvT/3/2586dK+PHjz/i3vr6epk+fbo88sgj1rsCgYBMnjxZbrzxRpk0aZJ4vU37/65qTZii/lNI8Agg4DqBeCRsnZl1uKG1VLI+rKi8wlqVdWi7oX/QEMuH+uu6NCnYgMLRuHz4eUxWbIom/xnLsp9VWeE5YrvhwC5N+/tDwQbLixDIowB1OI+4PBoBBBDIQkBrHXZdA2vbtm1y8803y5///GeprKyUkSNHSllZmdWY2rhxo4wYMUJ++9vfykknnXTEtL3yyity4YUXNjqVRzewTPPqnnvukV/84hfJd4XDYVmwYIH13++66y654YYbxO/3Z5EiR16iNWFyHgg3IIAAAgUUiG3/SkJmm+GHS62mVnTjZ1m/3d+7j7XV8PPKtlLfb5CMnHRq1vdyIQKpBLbvi8mHmw83tDZsz/IkeBHp3fHwQfBmu2HHSg/ICJSMAH8PLpmpZqAIIKBUQGsddlUDKxKJyO233241jr773e/KL3/5y+RqK7Mq695775U77rhDLrjgAnn44YelU6dOyXS5//775Uc/+pG1csv8PpvPs88+K9ddd51MnDhRfv3rX0vv3r0lHo/L4sWLrSba1q1b5amnnmqwaiubZ2tNmGxi5xoEEEBAi0Bk7cdHHAgf27snq9Bifr+UjxwjgWEjJDB0hPiPGyEefyCre7kIgXQCa7eaM7NMQyti/XNPTXbLs3xec3aWV47rcaip5RXzv/FBwK0C/D3YrTPLuBBAoFgEtNZhVzWwzAqryy67TKLRqDzzzDPSp0+fI/Jj3759VmPp8ccflxkzZsgZZ5xh/b6urk5uvfVWmTlzprzwwgsyfPjwjHm1e/duazuiWW310ksvydixY4+4xzzfbEm8+uqrrVVaZhVYLh+tCZPLGLgWAQQQ0CQQr6u1zsw6dHaW+ZbDbD/etu2sZpZ/yPBEU2vIcdneynUIpBSoD0tiq+HmmCzfFJWVORwGb1ZjmVVZh87OMqu1+CDgJgH+Huym2WQsCCBQjAJa67CrGlgG+ZZbbpGhQ4fKfffdJxUVFQ1y5c4777S2/D355JNy+eWXW783zagrr7xSzCots2KqW7duGXPMvOv888+XKVOmWKuvzJbBr3+2b99uNdNqamrk6aeftlZn5fLRmjC5jIFrEUAAAc0C0a1bDp6f9YH1z8jmTVmH6+3cxVqZZZpZweGjxHdMv//f3rkAx1Xd9/+3u3rYkiXLkiW/8BMbOyYBU1MS/nRgWkimlNC0CeGVtISQ8GigadKGpqQJbTNAhkyThkcChMykDVCghdCUTDuU/BPyDxPaEsAmPIzftiTLliVZT1uP3f3P79y9q5Us2Xfv3t09d+/nzuysHvece87n/PTT3e/9/X7Hc1tOhMBMBLr600bQcutntfd6TzfUelmOmBU3dbS0nhYHBMJMgPvgMK8eY4cABCqBgK1+uKIErJMZikZmffnLX5a77rprioD19ttvmwLv733ve+XP/uzP5Fvf+pY89dRTpjuti/XZz37WRGXFYpM3hE888YRceeWVJmVRX7m/03ZHjx41YtqDDz4oMxV/P9lYbTWYk42b30MAAhAIK4Hxt34tE79+Tbr/38+kdtd2iR876nkqiRWrpMaN0PqN35RE22LPbTkRAjMReLszJVv3TwpaQ8e8pRvqToZuZNZ7lsdl47IEgCEQOgLcB4duyRgwBCBQYQRs9cORErB2794tV111lWgqoRZ510gtPX7+85+bHQN1p0KNmKqrqzO1szQlcdu2bSa6SmtkXXPNNdmC7G7NLI30UqFqpmOmaC+vdm2rwXgdP+dBAAIQCCsB9b8qXp1eHZPx17fIxBtbZOz1LSJp7xExVes2SPXpZ0jNps1SfdZvSqx+XlhxMG4LCAyPOtFZ7g6Hb3V6t0VNN3zXsrhsXJqQjcvi8u7lCFoWLClDOAkB7oMxEQhAAALlJWCrH46MgKXpgbfeeqt8+9vflttuu80Uc3d3B9QoKd0tUNP8NB3w4osvlng8LloU/umnnzbtxsbGTNTW7/zO7xhL8iJOeTlnNrO01WDK+2fE1SEAAQgUn8BM/jd1uFu0Ztb4r7eY18SObd4HEos56YbvOdOIWTW/MbVmoveOOBMCDoGOXhW0JmRrZofDriPeorO0bXO9ClqOmKXC1pkrELSwK/sIcB9s35owIghAIFoEbPXDkRCwVLzSnQn1pSmBKlgtWrTIWGAqlTLRVVr0XXch1Ait3HRA3VXw4YcfNrsNfuITn5D77rtP6uvrEbCi9ffLbCEAgQgR8PIPO9m+b3J3wze2SrJjv2dCsTlznULwZ/6GEbOq1m/03JYTITATgV9nhKzXMymHx8a9c2qqmxS0VNTatBJByzs9ziwWAS9+uFjXpl8IQAACEBCx1Q9XvIDV29tr6l5p5NUll1xiIqzyLaiuaYRXXHGFidh6/PHHZe3atSUTsPjjgQAEIAAB+wnUdO6XObvekZrdO6V2zw5JDA16HnSyfp6MrVknR09dL6NrN8h4q/OAhQMCfggMjyVkd1+d7O6bK3uPzJV9/cdvaHOifudWJ2Vl0zFZ3jgia5qPyqnNI36GQRsIQAACEIAABCqAwObNm62aRUULWFrDSutT/fCHP5SPfvSjJtJq2bJleS9AT0+P2bGwq6tLtHj7+vXrTRSXph0+8MADcsMNN8zYp5tCqKKXCmD5HK7imU8bzoUABCAAATsIqIg1Z8c2qd27S2p375DY+JjngSWbmuXY2vWOoLXuXZJsaPTclhMhMJ1A79FqI2TtPaKi1hw5MDgnL0i1CUfQWtl0VNY0jyBo5UWPkyEAAQhAAALhJoCAVaL1++Uvfyk33XSTbNmyRW655Ra54447TDH2mQ5NIxwcHDS/19pX04/u7m65+uqrRd9dAYtdCEu0kFwGAhCAQIkJBB4ynUzK+Gsvy9gr/yPjr78m42++nteMEqvWmFTD6vecJdXv2STxpgV5tedkCOQSaO9NiaYcvtGelDfaU7L3sPeC8NrPnGoxOxu++5S4nLkyQcoh5lUUAoH74aKMkk4hAAEIVC4BW/1wxUVgac2qn/70p/LJT35SNH1QhSutX1VbWzujdWmUlopTKmA9+eSTsmHDhuPO27p1q1x22WVy6qmnyg9+8ANZuHChyQm99NJL5aKLLjJpidPFsc7OThO1pcXfH3vssbzTFm01mMr9E2VmEIAABBwCxfa/6eEhGX/1ZRl79X9lfMsrMrFnZ17oE8tXGSGr5gwVtM6S+KLFebXnZAjkEtjX4+xw6ApaHX35CVo1VWKKwp+5HEELywqOQLH9cHAjpScIQAAClUnAVj9ccQLWCy+8INdcc40RpO6991658sorZ4yqcs1MC7zffPPN8v3vf18eeugh+dSnPjWliLvuRPi1r33N1NHS1+233y6JREL6+vrkuuuuk5deekmeeeYZOeecqbtKPffcc0b0uvbaa+Xuu++eVUCbzdxtNZjK/PNkVhCAAAQmCZTa/yZ7uo2gpVFa+p48eCCv5Ui0LTaClvM6SxIrV+fVnpMhkEtg96GUvLo3KW90OFFa3QPedzjUfqriIqcvR9DCqgojUGo/XNhoaQ0BCECg8gjY6ocrSsDSFD+tR/X888+b2lTTdxSczaxcsam5udlEU1188cVG9BodHTWi1pe+9CXZuHGjib5at25dthutbaXRXeeff77cc889smbNGtEIsJdfftmkLe7bt88Ufdff53vYajD5zoPzIQABCISNQLn9b7Kz3Uk3zERppQf680IYb5yfFbNU1GKXw7zwcfI0AjsPOoLW6/sdQatvOD9BKx4Tec+KhGxakZD3LI+bV1UiBmcInJBAuf0wywMBCEAg6gRs9cMVJWA9+uij8vGPf9yTrT3yyCMmxU8PjbJSweu2224zkVtnnXWWtLS0yPbt20VTDM8880z5zne+I+eee+6UvjV668477zQvTSHctGmTjI+Pm6gs/V5/roXedffCfA9bDSbfeXA+BCAAgbARsM3/TuzcLuNbfiVjW18xKYfpwYG8kMZqarL1s6oyUVqxGeo95tUpJ0eWwLYDKXltb1K2ZKK0ho7lJ2gpuI3LVMhKyBkrEnLG8rjU1SJoRdagZpm4bX6Y9YEABCAQNQK2+uGKEbC01tQXv/hFs9OglyNXwNLzNXJKa11p2qFGcKlwpULW5ZdfblIFW1tbZ+xWo7SeffZZefjhh+XFF1+U6upqufDCC00B+QsuuOCE6YsnGqetBuOFLedAAAIQCDMB2/1vcs9OGdvyioxnBK3Ukb68cVedfkY27bDmjN+Q2Ny6vPugAQSUwJsdSdmyLyWv7UnK6+0pGR3PX9Bau8iJzFJBS4WtBfUIWlG3Ltv9cNTXh/lDAAKVT8BWP1wxAlalmZCtBlNpnJkPBCAAgekEwuZ/J/btlvEtrxpBa2Lrq6I1tfI9qk49bUraYby5Jd8uOB8ChoDucKgRWq/tmTDCVip/PUuWt+QKWnFZPP/4HaLBXdkEwuaHK3s1mB0EIBBFArb6YQQsS63RVoOxFBfDggAEIBAYgbD732THfpNqqIKWRmqlug/mzSaxbHk27VDraCWWnpJ3HzSAgBLYsk/TDVPy+n5np8PRify5tDXGpqQcrliIoJU/xXC1CLsfDhdtRgsBCEDgeAK2+mEELEut1VaDsRQXw4IABCAQGIFK87/JAx2OoPX6q+Y92dWZN6t4S+uUnQ6r1qzNuw8aQEAJbO9yxayU/Lo9KYcH8w/RaqpTQWsy5XDdYgStSrOuSvPDlbY+zAcCEKh8Arb6YQQsS23PVoOxFBfDggAEIBAYgUr3v6lDXVNqaOmuh/kesbp6qdY6WqefIaae1sYzJFZbm283nA8B6epPy6/3J42YpemHuw+l8qYytyZX0IrLu09J5N0HDewiUOl+2C7ajAYCEIDA8QRs9cMIWJZaq60GYykuhgUBCEAgMAJR87+pnsOTKYdbX5Hkvj2+WFatXT8pam18jyQWL/XVD42iTWBkVOT1/RNGzHqjXaO0UpLMs5CWbrJpdjk0LydSqwpNK1SGFTU/HKrFYbAQgEAkCNjqhxGwLDU/Ww3GUlwMCwIQgEBgBKLuf1N9vdn6WROvvyoTu3f6YhtvXjg1Sutd7/bVD40goDsdumKWRmodGc4/7fBdSydTDlXQqidg0GrDiroftnpxGBwEIBAJArb6YQQsS83PVoOxFBfDggAEIBAYAfzvVJTpgX4Z2/pKNkprYud2f6zjcZNqaNION77HvMebFvjri1aRJtDe60RmaeqhClv7evJPO1y5MC4qar1rWUI2LovLmjbqaNlkVPhhm1aDsUAAAlEkYKsfRsCy1BptNRhLcTEsCEAAAoERwP+eGGV6ZFjG39hqXhP6/uZWSY+O+uKvuxvm1tKqWk1xeF8gI96ofySdSTlMmt0O3+zIX9CqrZKsmLVhaVw2LkvIgvpYxMmWb/r44fKx58oQgAAElICtfhgBy1L7tNVgLMXFsCAAAQgERgD/mz/KiR3bJkWtN1/3tdOhXjVWV2eitNwILRW3YnPm5j8gWkSagJbMeiNTFF4FLY3SGjqWf9rhkqa4bFgaM2KWRmppxBZHaQjgh0vDmatAAAIQmI2ArX4YActSm7XVYCzFxbAgAAEIBEYA/1s4ylTv4alRWm/92nenVaeuy6YemrTDJct890XD6BLY052TdtiRks6+/KO0lN67ljnRWU76YVwWz0fUKoZV4YeLQZU+IQABCHgnYKsfRsDyvoYlPdNWgykpBC4GAQhAoAwE8L9FgJ5KmVRDk3b45uvmPXWkz9eF4s0tToRWpp6WilocEMiXQN9w2kRpaXTWG5ki8fn2oec3z4uJm3K4calGbMWltprUQz8sc9vghwslSHsIQAAChRGw1Q8jYBW2rkVrbavBFG3CdAwBCEDAEgL439IsRLKzfUqU1sTuHb4vXLXhdKnOvPTrxCkrfPdFw+gS0NpZuaJW71D+aYdK79Q2pzj8uzLphysWEqWVr1Xhh/MlxvkQgAAEgiVgqx9GwAp2nQPrzVaDCWyCdAQBCEDAUgL43/IsTHpkxERpuRFaGqWVPnbU12Bi8xqMoOUKW/rOjoe+UEa60YEjKmhNilo7D/lLO6yvjWVTDt30w4a5RGmdyLjww5H+02PyEICABQRs9cMIWBYYx0xDsNVgLMXFsCAAAQgERgD/GxjKgjua2Lk9m3po0g4PdPjuM7F4aY6gtVGqN7xbpKrKd380jB6B0XHJphs6kVpJGRnzx+GUZqc4vKYcaj2t05Yk/HVUoa3wwxW6sEwLAhAIDQFb/TAClqUmZKvBWIqLYUEAAhAIjAD+NzCUgXeU6u1xIrQy9bRU1CrkqFq7PiNqOYJWYtWaQrqjbQQJ7D40WUNLUxDbe/1FacVjIqcticv6JQlZr+9LE7JqYXSjtPDDEfxjYsoQgIBVBGz1wwhYVpnJ5GBsNRhLcTEsCEAAAoERwP8GhrIkHU2885ZMbHtLxt95U8zXO7f7vm5szlyp2rDRiFo1G95t3uMLW333R8PoETgyosXhM2mHmeLwaX+ltKS2yhG1NixNyGmLHVFr2YJoiFr44ej97TBjCEDALgK2+mEELLvsJDsaWw3GUlwMCwIQgEBgBPC/gaEsT0cTE0bIGt/2poxve0sm3nlTkvv2+B6LCli5gpYKXCp0cUDAK4E3O5LyZkdm18OOpPQM+lS0RGTeHJmM0lqSMAJXW2PliVr4Ya/WxXkQgAAEikPAVj+MgFWc9S64V1sNpuCJ0QEEIAABywngfy1fIB/D02LwjqilgpbzSnbs99GT00RTDTXlsDoTraWpiBwQ8Eqgqz8jZrUn5a2OlGw/mBK/UVp6zeZ5MSdCK5N6uH5xXJrqwy1q4Ye9WhPnQQACECgOAVv9MAJWcda74F5tNZiCJ0YHEIAABCwngP+1fIECGl56aNARtTIpiEbUOnjAX+9VVUbQMumH6zZI9dr1kli52l9ftIokgR0HU/LOgaRs70rJ9q60vNOVlKS/clqG36L5Whg+JhsyUVqahlhXEx60+OHwrBUjhQAEKpOArX4YActSe7PVYCzFxbAgAAEIBEYA/xsYytB1lDrSm6mnlYnU2vaWpHoP+5pHrLpGqtaeJom1p4lGaKmoZSK1Euw25wtoBBvtOqRilvNSQUvfxyb8gzilWaO0YiYF0a2tVW2pOeKH/a8zLSEAAQgEQcBWP4yAFcTqFqEPWw2mCFOlSwhAAAJWEcD/WrUcZR9M6nC3qaOVm36Y6j/ie1xVq9caISvdhCr9AAAgAElEQVSxdl1W2IrVz/PdHw2jRWDv4YygdcBJPVRR6+iY/5paq1szReJzorVsIIoftmEVGAMEIBBlArb6YQQsS63SVoOxFBfDggAEIBAYAfxvYCgrtqNU1wEn9dAIW2+aqK30yLDv+SaWLDNiliNsnSbVa0+TeAu7H/oGGrGG+3sykVoZQUtTEYdH/UNYuzgu6xYl5NRFMVm7KC7rFsdlTnVpa2rhh/2vHy0hAAEIBEHAVj+MgBXE6hahD1sNpghTpUsIQAACVhHA/1q1HKEZTLJ9n0y887aMb39Lktu3GYGrEFErvqA5K2o54tZpkli2PDQ8GGh5CXT2paekHmqk1sBR/5Famn6oQpYKWipsqcBVzELx+OHy2g9XhwAEIGCrH0bAstQ2bTUYS3ExLAhAAAKBEcD/BoYy8h3pTocT29/OClsT27eJFo/3e8Tmzp0iapli8aeu89sd7SJG4GC/Uxw+W1frQEqOjPgXtRY2uBFaiaywtaQpHghV/HAgGOkEAhCAgG8CtvphBCzfS1rchrYaTHFnTe8QgAAEyk8A/1v+NajkESQ720WFrIntugPi25Lc/rakBgf8TzkWy4ha04rF19b675OWkSHQPehEaplC8QeSorshHh70L2rNmyOydlEiG621dnFCVi3MP/0QPxwZE2SiEICApQRs9cMIWBiMpQQYFgQgAIHyELD1H3Z5aHDVUhBIdnXKhNbUyhG20gP9BV06sXylVJ16mlSduk4Sa9ZK9ZrTJN7aVlCfNI4GgSPDadl+MCk7D6aNoKXiVntvyvfkq+IiWlfLqaflRGvp9/rz2Q78sG/cNIQABCAQCAFb/TACViDLG3wnthpM8DOlRwhAAAJ2EcD/2rUeUR1N6uABGd+uEVpOPS2N1kr39xWEI944PyNorZOqNeuyX8fiwaR9FTQ4GltN4Ni4E6mlgpYKWypw7ejyL2rpZDUySyO03ELxGrmlEVx64IetNgcGBwEIRICArX4YActS47PVYCzFxbAgAAEIBEYA/xsYSjoKmECq+6ARsky01o5t5j3V11vwVapWnZqN1DJRW2vWSby5peB+6aDyCaiINT1aS8Uuv4fW0NIi8XXJLlnWOCof+D+nSVtj/imIfq9POwhAAAIQsPtBAgKWpRbKByhLF4ZhQQACFU8A/1vxS1xRE0x2H5Lkjrez9bRU4Er1Hi54jrGmBVKdSUFUQSuhEVtr1hbcLx1UPgFNN5weraVpiX6P+tqYrGmLy+rWuKxqnfx63hyELb9MaQcBCEDgZARsvR9GwDrZypXp97YaTJlwcFkIQAACJSOA/y0Zai5UJAKpnm6Z2PGOTOzU13ZJ7t4hE/v2FH41LRhvxKy1WXErsXqtxJsWFN43PVQ0AS0M79TTcgrFaxrigSOFpSC2NsZkTWtcVrfFswKXfo2sVdGmxOQgAIESEbD1fhgBq0QGkO9lbDWYfOfB+RCAAATCRgD/G7YVY7yeCIyPyfjO7ZOCVkbcSo8Me2p+opPiLa05xeK1ttZpkli5uuB+6aCyCQwdE9lxMJmN1trRlZQ9h/1Harm03EgtfTeRW21xWTyfOm+VbU3MDgIQCJqArffDCFhBr3RA/dlqMAFNj24gAAEIWEsA/2vt0jCwIhBIdR2QiV3vGHEruWuHTOzaLsmO/YVfKZEwolbVmpydEFedKrH5TYX3TQ8VS2AiJaY4/P/93z3SOVAjg9Iiuw+lZHi0sCnX1cSMkJUraq1eGJOGucRrFUaW1hCAQKUSsPV+GAHLUouz1WAsxcWwIAABCARGAP8bGEo6CimB9LGjjpi1c7uM78qkIe7aIfrzQo/4gmZJrFojWjhe36sz77H6eYV2TfsKIjDdDx/qT8mu7pTs6U7L7u6U7DqUMu/pAgO2FjbEJkWtnHTEOLpWBVkTU4EABPwQsPV+GAHLz2qWoI2tBlOCqXMJCEAAAmUlgP8tK34ubjEBjcwyEVq7djjpiLveEY3gCuKIt7ZlRS2zK2JG5JLa2iC6p4+QEfDqh1XE0gitXFHrYH+BqpaIrFw4WVfLLRyvOyRyQAACEIgKAa9+uNQ8ELBKTdzj9Ww1GI/D5zQIQAACoSWA/w3t0jHwMhDQGloaqaUF402xeI3a2rldZHwskNEkliybMWJLEolA+qcTOwkU4odHxuQ4UUtFrsFjhQlbtdUiqxbGjbi1oiUuK1v1PSanNCNs2WlFjAoCECiEQCF+uJDrnqwtAtbJCJXp97YaTJlwcFkIQAACJSOA/y0Zai5UwQR010NX0DLi1t7dkuzqDGzGieUrj4vYonB8YHjL3lEx/HD3YNoIW076YdKkI2paYqqwzRClKi4ZMcsRt1YujGXeEbbKbkgMAAIQ8E2gGH7Y92ByGiJgBUGxCH3YajBFmCpdQgACELCKAP7XquVgMBVEID06KhN7d0tq327znnTf2/cFM8tYbIqo5dTaWiOJZcuD6Z9eSkaglH5472EnDVHFLPe960hh0VouqBUL4yZqSyO1jLjVGpeVLXGpIoCwZLbEhSAAAX8ESumH8xkhAlY+tEp4rq0GU0IEXAoCEIBAWQjgf8uCnYtGmEA6mTRilonS2rdHJvbuyghce6Tg8BgRiVXXTElDNMLWilWi6YkcdhIotx8+OuYUi9+tReMz4taeQynpPxqMsLVsQVxW5ERqOZFbcZlTbed6MCoIQCB6BMrth2cjjoBlqS3aajCW4mJYEIAABAIjgP8NDCUdQaBgAipoOaKWRm3tygpcMj5ecN+xqmpJqJC1fIUklq9yRC1NTVyxSqR2TsH904F/Arb64b7htOw5rKJWUvbqeyYVcXg0GGGrrTGWidLSiK2EU29rYUwa5rAton9roiUEIOCHgK1+GAHLz2qWoI2tBlOCqXMJCEAAAmUlgP8tK34uDgFPBFIHOqaJWk5KYnpkxFP7k50Ub12UFbRU5Kpavkriy1dKYmHryZry+wAIhM0Pa30tjdDao+mI3SnZ050yAtex8WCErZZ5MScNsTUjarXEZHlzXFoaELYCMDe6gAAEZiBgqx9GwLLUXG01GEtxMSwIQAACgRHA/waGko4gUHICqe6DTvqhidiaTElMDw4EMpZYXV02Wit+yoqMyOVEb0mcot2BQBaRSvHDB46omOWkI6q45YpcyQILx7uc59aI2QXReTmi1iktztf1tYhbQdkj/UAgigRs9cMIWJZao60GYykuhgUBCEAgMAL438BQ0hEErCGQ6u3Jph86aYmOwKU/D+rQYvGagphNR1yx0kRuxRrnB3WJyPRT6X54f29OGuKhpElL1GLyQR4L6mOTwpYRtRxhS98TaK1BoqYvCFQkAVv9MAKWpeZmq8FYiothQQACEAiMAP43MJR0BAHrCaQHB42YNZ7ZFdEtIp862BXY2GPzm4yQlcgIWpqKWKVCF7sjzso4in5Ykw1nSkNs7w1W2FLoS5o0UisTsZUjbC2aT9RWYH/4dASBkBOw1Q8jYFlqWLYajKW4GBYEIACBwAjgfwNDSUcQCC2B9OgxSe6djNQyuyRqMfn9e4ObUyLhCFunrJDEslMksXS5xJedIlXLVki8tS2464SwJ/zw5KKNJ9OTaYiZ2lr7epLS2RdMfa1c86hOxHKELTeCyxG75s9F3ArhnxJDhoBvArb6YQQs30ta3Ia2GkxxZ03vEIAABMpPAP9b/jVgBBCwlUA6lTIRWypuubsiuumIkkwGNuxYTY0RtFTYimfeVdgy37ctDuw6tnaEHz75yqTTIvt7U6IRWh29afOuqYntPSnpGQpe3GqY60ZsZYStTK0tTUmsrTr5eDkDAhAIFwFb/TAClqV2ZKvBWIqLYUEAAhAIjAD+NzCUdASBSBFIduzPilvje3eZiC19pY8GszOiCzNWVW0itVyBKytsqdC1eElFMMcPF7aMx8bFEbR6UtLR54hbKmy196Vl8Gjw4lZrg4paGr01tdaWilscEIBAOAnY6ocRsCy1J1sNxlJcDAsCEIBAYATwv4GhpCMIQEBEkoe6HDEruzOik46YGugPnk8iMUXYyhW6EkuWBX+9IvWIHy4SWBHpP+pEaZnIrT4xIpfzdVpGx4MVtzTpcCZhS3dLbGkgJbF4q0zPECicgK1+GAGr8LUtSg+2GkxRJkunEIAABCwigP+1aDEYCgQqmED6SJ9opFaqo12SnfslmXmfaN8vMnos+JnH4iYFsWqZ1tpaLomlp5hC8u578Bf03yN+2D+7Qlp2D6RnSEt0UhSDPubWqLg1GbGlopYTwRWT+lrEraB50x8E8iVgqx9GwMp3JUt0vq0GU6LpcxkIQAACZSOA/y0bei4MAQhkCKR6urOClitsJdv3G6ErffRoUTgZMStH0IovXZaJ5lousXhpU8Hww0VZ4oI6bXfrbE1LS+weDF7cWlDvFpCPyfJpaYmJ0ppiQcxoDIEwE7DVDyNgWWpVthqMpbgYFgQgAIHACOB/A0NJRxCAQBEIpHp7shFbqc52mWjfJ8nOdtEaXOmR4SJcUSSxeOkUccvdNVHfpao68GvihwNHWrQORydEOvvcQvLO7oiajqg/OzQQvLi1pMnZFdFEbJmXI3Ytmk/UVtEWmY4jScBWP4yAZak52mowluJiWBCAAAQCI4D/DQwlHUEAAiUmkDrSJyktJj9N2NLv00ODRRlNom2xszviEk1JdIvLOzsoxmrn+LomftgXNusajSfFiFkdvUmThtjRl8oKXAf7U4GOtzqhReRjsrQpLovnx2TJAkfU0q8XN8WlribQy9EZBCqegK1+GAHLUtOz1WAsxcWwIAABCARGAP8bGEo6ggAELCKQ7j8iEypuZQQufdcILvM+OFCUkcZbWnNErcmdEzVVMTa3btZr4oeLshxWdTqREukwxeOd6C0ncssRuA4cCVbc0ok3zp0UsxY3OV+rwKURXfp1bTURXFYZCIMpOwFb/TACVtlNY+YB2GowluJiWBCAAAQCI4D/DQwlHUEAAiEhoDsiGiHrQKckD3Q4KYn6fqBDUt0HizKLWNOCbFqiFpafLCq/XF555x1zzc2bNxfl2nRqN4Fkyk1D1OgtZ4dEFbbae5Ny4EjwaYlKo6nOEbMWZcQt83Umgku/rkrYzYzRQSBoArbeDyNgBb3SAfVnq8EEND26gQAEIGAtAfyvtUvDwCAAgXIQmJjIillG0DrQIRNG4Oo0X6ePBV9UPlVXLxML26RhzVpJLFoi8bZFzvuixeY9VldfDhJc0wICqXSm5lZG1FKBq71XI7ccoatYR8s8TUXMiFw5qYmL5zsRXCXe56BY06RfCGQJ2Ho/jIBlqZHaajCW4mJYEIAABAIjgP8NDCUdQQACESCQ6ut1IrUyEVu5IlfqcHdRCMTmNUgiI2bF2xaLvlTY0p+Z75tbinJdOrWfgEZoaQqik4qokVtO1Ja+ho4VT+BqywhZbs2t3BRFCszbbzeM8HgCtt4PI2BZaq22GoyluBgWBCAAgcAI4H8DQ0lHEIBAxAmkx8cy4lYmNTFH6NIoLhkdLQ6h6uqMoJUbvTUpcGnheUJmioPe5l4Hj6alMyNwuaJWZyYtsau/eOKWVtfSQvKL5zvvbt0t52cxaWmg/pbNdhPVsdl6P4yAZalF2mowluJiWBCAAAQCI4D/DQwlHUEAAhA4IYFUz+HJWlvZCK5OGd23R+IDR4pKL96aSUvMpCea6C2TrqjRXIslNmduUa9P53YR0NREjdwywlamkLx+rYXl9ecjRdJalYLuoGjErQWZHRRV2MqIW5q2OH8uApdd1hKN0dh6P4yAZan92WowluJiWBCAAAQCI4D/DQwlHUEAAhDwRUD9cGxiQs5Y0iaprgOS7OrMee90vh/o99W310bx+U2OkOWmJ2bene8Xi/6eIzoE+kecNERX5NKaW24U18H+4HdNzCU7t8aN4JqswWWiuDIF5+trEbiiY4mlm6mt98MIWKWzgbyuZKvB5DUJToYABCAQQgL43xAuGkOGAAQqioAXP5waGc6IWh3TRC7ne/19MQ+N0MrW3MrU35pScL51UTEvT98WEdBdE93IrU43istEcqVEUxOHR4uXnqgYGuZqBNdUcWvRfHFSFZviUltlESyGEhoCXvxwOSaDgFUO6h6uaavBeBg6p0AAAhAINQH8b6iXj8FDAAIVQCAIP6wRWk7kViZia0okV4ekx8aKSyoeF6215aYkanpirsClX0t1dXHHQO9WENDaWypkafTWwey7k7Ko3x8bL67AtaDeEbdaG0RaG+PS1hiT1sZY5j0uusMiBwSmEwjCDxeDKgJWMagG0KetBhPA1OgCAhCAgNUE8L9WLw+DgwAEIkCgFH441dtjBK6ZRa5OSaeKmxamy6i7JboClyNuTd1RUXdb5Kh8An3DueJWOkfkcn6eLLIpJuIqbKmgFZ8UthococsRu+LSSEm4yjfEaTMshR/2AxUByw+1ErSx1WBKMHUuAQEIQKCsBPC/ZcXPxSEAAQiIDX44eahrat2tQ12SPHhAUocOmneZmCj6SsXq6p2orUVadytnR0Wtw7WwVeIL29hNseirUP4LdA+mpSuTmuhGcGlEl/5Mvy/FMac6JgsbZKrIpQJXw6ToVUctrlIsRcmuYYMfnmmyCFglM4H8LmSrweQ3C86GAAQgED4C+N/wrRkjhgAEKotAGPxwqvewJA92SWqasOV83yXpocGSLIqJ4lrYKomFbeY93tIm8ZaFztfuz4jkKslalOMiKl+pkNXV77xrxJYrbul7z2BpBC6duxaTn0xPzInm0sguTV9siEltNemK5bATP9e01Q8jYPlZzRK0sdVgSjB1LgEBCECgrATwv2XFz8UhAAEIWBGBVegypEeGp0RsucKWE8XVJanD3YVewnN7LTjvCFo5QldG3DKRXCp6LWwViSEueIYakhPHk1p/yxG3ugdS0j0o5v3QQDr7/dGx0olc8+c69bf0tbBBX/HMe0wWznN+Nm8OdmiDedl6P4yAZYN1zDAGWw3GUlwMCwIQgEBgBPC/gaGkIwhAAAK+CETBD6eTyVmjt1yxS8aLXGh+2uokWhyRK2YiuNqyaYq54pemNXJUFoHBYypmpeXQQEoOD4p51+81ddEVusaKnzGbheqkK+a+tNC8HPezODpXUQ3RVj+MgFXUZfffua0G439GtIQABCAQDgL433CsE6OEAAQqlwB+2FnbVF/vjFFcqe6Dkjp8yPy+1Eesrs4RtzJiVzZNMSt4aURXa6mHxfWKTODISFoO5whaKmy537uCV7GLzU+fYvO8mElLPC6Sy43smheTutoig6ng7m31wwhYlhqdrQZjKS6GBQEIQCAwAvjfwFDSEQQgAAFfBPDDHrFpFJcKWYe7JWleKmx1Z17Oz/WVLnEkl6YiTqYrZmpzufW4MmmMWrNLalEXPK50KE7rHT4+kis3VVFTF9Oly1Y0zOpqHIHLieDKSVeclr4YCsAlHqStfhgBq8SG4PVythqM1/FzHgQgAIGwEsD/hnXlGDcEIFApBPDDwa5kuv+IEbImjNjlCluTApf52eBAsBf10Fu8oXGy0Hxu0fmFbVKVEbxi85s89MQpYSGgaYkqZGn0Vu7L/GzI+Vkp0xVdbhrNpQJXc71Iy7yYtDRo2mJMmlX4mhcX/b2+opS2aKsfRsCy9K/dVoOxFBfDggAEIBAYAfxvYCjpCAIQgIAvAvhhX9gKazQ6KsnDh8zr+CiuyZ+XOoQmVl2TLUA/ma6oxegXZWp0ObstSiJR2PxpbQ2BgaNTxS0VtboHp4peek45DlfIaql3BC0jes3LiF4ZoUujvRIVoHTZ6ocRsMph+R6uaavBeBg6p0AAAhAINQH8b6iXj8FDAAIVQAA/bO8ipnqctERNWZyM5spNXzwk6aNHSz6B+ILmTG2uhRJb0CyJZuc9vqBFzO+anfdY/bySj40LBk9Ao7RMBNfQTBFdGbFrKC2pVPDX9tJjU31MZhO53MgujfKqinvprTzn2OqHEbDKYw8nvaqtBnPSgXMCBCAAgZATwP+GfAEZPgQgEHoC+OFwL2F6eCgjck1Gcx1Xn6sMBeiVaqy21hG0FrRIbEGLJJr1XQWvzLv5uSN4xebMDfdCMHpx6nIdn7LopiuqCDYyWp5oLl2e+XUxaa6fGsm1IBPdpT/XKK+mupjMm1P6LRdt9cMIWJb+YdtqMJbiYlgQgAAEAiOA/w0MJR1BAAIQ8EUAP+wLW7ga2VqAPodibO5ciTcvlHhTRtDKFbpU4Gpyha8WidXUhIs/o80SGBlLS+9QWnqGRHoGU9IzlDbCl/O1mN8dHkzJyFj5oM2pjklTvRixy6Qxmve4qNi1oF6kqS5uhK75dRKY2GWrH0bAKp8dnvDKthqMpbgYFgQgAIHACOB/A0NJRxCAAAR8EcAP+8JWkY1sLUA/HXZsXkM2sis3ZdFJXZyM7tLfSVVVRa5VpU/q2LgjcrmClr73DmsqYyojgOnvUzJ0rLwkGubEZEFW5FKBy4ni0mivpjrvYpetfhgBq7z2NevVbTUYS3ExLAhAAAKBEcD/BoaSjiAAAQj4IoAf9oUtuo1yCtCn+3olpa/eHvOu3yf7Dmd/Jslk2TnFGhqzKYumRpeKXBrllVOry0R+qdgVt7hIUtlJ2jmA0YmTiFwa2TUsMlimQvS51NyILkfc0iivSbGrv2uHrG8dls2bN1sFGgHLquWYHAz/uC1dGIYFAQhUPAH8b8UvMROEAAQsJ4AftnyBQjy81EC/I2r19ki6zxG5kn369XThq0fS5aoAnsM3Nr/JiF0qcE3W6nIK0rt1u9wUR4mVvk5SiE2h7EMfT05Gb/UOiRweSknfsIpfTkRX38jk16kylOlqmjMut12wEwGr7JYSkgHwjzskC8UwIQCBiiOA/624JWVCEIBAyAjgh0O2YBU63NSRPkkdyURxGcHLEbmSvYcnBa+MCCbpMigM07jHmxZkC9ObHRddkcuN7mpaIPH5TRJrbDLF7DnCQ0CjtXqG09I76NTn6tOvM7W6cr/uHwnODpc2HJM/+z97ELDCYyblHSn/uMvLn6tDAALRJYD/je7aM3MIQMAOAvhhO9aBUXgnkD7SZ6K6UploLhPhdcSN9HJTGntERTEbDt1hUcWs+Pz5jqDVOD/zfZNo1Fe8UX+nX2d+3thE7S4bFs7DGIaOzVCbK5O22OdGeQ2nRc870XFq84jc8Jv7ELA8MOcUEeEfN2YAAQhAoDwE8L/l4c5VIQABCLgE8MPYQsUSSKVMVJdbo0vfnTpdmfdMdJcRwAYHrMIQq6t3xC331Th/2veO+JUVwxrnU8PLqhU8fjAjo2Iiu7K7L5odF50or+7DffJHmzoQsCxfQ2uGxz9ua5aCgUAAAhEjgP+N2IIzXQhAwDoC+GHrloQBlYPAxISJ6MotSu8IX5lXplC9EcFGhssxwpNeUwvWZwWvTPqik8bo/Fyjv6b8vqHxpH1yQmkI2OqHKeJemvXP+yq2GkzeE6EBBCAAgZARwP+GbMEYLgQgUHEE8MMVt6RMqMgE0qOjU8QuLVDvFKrPRHdpPa/+I+aVHugv8mgK6D4el3gmnVEjuXLTGZ2URk1vnJruqJFhHMETsNUPI2AFv9aB9GirwQQyOTqBAAQgYDEB/K/Fi8PQIACBSBDAD0dimZlkGQmkM2JWakAFrYGsuGUErsF+yf4+I3ilLEtnnIKuqmrGml256Y5GDDPRXo74pTXAOE5MwFY/jIBlqeXaajCW4mJYEIAABAIjgP8NDCUdQQACEPBFAD/sCxuNIFA8AumUpPr7s0KXDPSLil+5UV3O187Pze+HBos3ngJ71l0Y3fRFU7OrodFJa2yYLybtUV+NjRJryP1do0h1TYFXDk9zW/0wApalNmSrwViKi2FBAAIQCIwA/jcwlHQEAQhAwBcB/LAvbDSCgF0EkslJgWtwUvxSoUs06itXAFPxS6PBRkbsmsO00ZjdG6eLXUboapTYPOfdEb4yYpgRxRpDGfFlqx9GwLL0T8RWg7EUF8OCAAQgEBgB/G9gKOkIAhCAgC8C+GFf2GgEgdATSI+PmSguTWHUWl2uyDUl5TEnEsykOx47Zv+8q2tyhK9MZJcrbk0Xu1QImzfPOb9+Xtl2crTVDyNgWWruthqMpbgYFgQgAIHACOB/A0NJRxCAAAR8EcAP+8JGIwhEk8DosZwaXv2SzonscorWZ8SwjPBlxLGJ8dCwiquINa9B4vMaJKbvDQ0Sq3fe3Z+b39XPm/aqF9M2Hvc1V1v9MAKWr+UsfiNbDab4M+cKEIAABMpLAP9bXv5cHQIQgAB+GBuAAASKSSA9Mjy1ftfggKQHNa2x33nXovWDg5LSCK/M9xoRlk6lijms4Puurs5EcmWEL1cEq68/TvByRbB45nev7dgp6do5snnz5uDHVUCPCFgFwCtmU/5xF5MufUMAAhCYnQD+F+uAAAQgUF4C+OHy8ufqEIDAzATSw0NG3DI7N04Rt3K+H1AxrN85z4hiAyIhivhyZ55smC8df/01BCz+GLwR4B+3N06cBQEIQCBoAvjfoInSHwQgAIH8COCH8+PF2RCAgN0E0kdHpghapnbX0GBGCJsUvFTsSg/pKyOUjQyXbWJji5ZI1+e/goBVthUI2YX5xx2yBWO4EIBAxRDA/1bMUjIRCEAgpATwwyFdOIYNAQgETsCN5DKC15CmNQ5KeljfM0LX0ICIK3i5EWL6vf58YsL3eEZXr5WDN/45ApZvghFryD/uiC0404UABKwhgP+1ZikYCAQgEFEC+OGILjzThgAEgiWQTpkURkf4ct5NWmPm3fxc0yE16kuFsSFNhXTeh1eulcOfuAkBK9gVqdze+MdduWvLzCAAAbsJ4H/tXh9GBwEIVD4B/HDlrzEzhAAE7CZgqx+miLuldmOrwViKi2FBAAIQCIwA/jcwlHQEAQhAwBcB/LAvbDSCAAQgEBgBW1wrkHkAAB4YSURBVP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NlnK2ZEthqMpbgYFgQgAIHACOB/A0NJRxCAAAR8EcAP+8JGIwhAAAKBEbDVDyNgBbbEwXZkq8EEO0t6gwAEIGAfAfyvfWvCiCAAgWgRwA9Ha72ZLQQgYB8BW/0wApZ9tmJGZKvBWIqLYUEAAhAIjAD+NzCUdAQBCEDAFwH8sC9sNIIABCAQGAFb/TACVmBLHGxHthpMsLOkNwhAAAL2EcD/2rcmjAgCEIgWAfxwtNab2UIAAvYRsNUPI2DZZytmRLYajKW4GBYEIACBwAjgfwNDSUcQgAAEfBHAD/vCRiMIQAACgRGw1Q8jYAW2xMF2ZKvBBDtLeoMABCBgHwH8r31rwoggAIFoEcAPR2u9mS0EIGAfAVv9MAKWfbZiRmSrwViKi2FBAAIQCIwA/jcwlHQEAQhAwBcB/LAvbDSCAAQgEBgBW/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BVoK6Ojo/Lss8/Kww8/LC+++KJUV1fLhRdeKDfddJNccMEFEo/HfV3BVoPxNRkaQQACEAgRAfxviBaLoUIAAhVJAD9ckcvKpCAAgRARsNUPI2AVYEQqXt19993yla98RRoaGmTTpk0yPj4uL730kvn+zjvvlBtvvFGqqqryvoqtBpP3RGgAAQhAIGQE8L8hWzCGCwEIVBwB/HDFLSkTggAEQkbAVj+MgFWAIT3++ONy/fXXy/nnny/333+/rFy5UtLptLz88styyy23SFdXlzz66KNy3nnn5X0VWw0m74nQAAIQgEDICOB/Q7ZgDBcCEKg4AvjhiltSJgQBCISMgK1+GAHLpyH19fXJddddZ6KtnnnmGTnnnHOm9PTcc8/JZZddJtdee62J0qqtrc3rSrYaTF6T4GQIQAACISSA/w3hojFkCECgogjghytqOZkMBCAQQgK2+mEELJ/GpAt66aWXykUXXWSirzRlMPfo7u6Wq6++WkZGRuSxxx4z0Vn5HLYaTD5z4FwIQAACYSSA/w3jqjFmCECgkgjghytpNZkLBCAQRgK2+mEELJ/W9MQTT8iVV14pt99+u3nFYrEpPR09elQ+97nPyYMPPii/+MUv8k4jtNVgfOKiGQQgAIHQEMD/hmapGCgEIFChBPDDFbqwTAsCEAgNAVv9MAKWTxP65je/KZ///OflG9/4hhGqZjq++tWvmgLvjzzyiHzsYx/L60q2Gkxek+BkCEAAAiEkgP8N4aIxZAhAoKII4IcrajmZDAQgEEICtvphBCyfxuRFnPJyzmyXt9VgfOKiGQQgAIHQEMD/hmapGCgEIFChBPDDFbqwTAsCEAgNAVv9MAKWTxPyIk55OQcBy+cC0AwCEIBAkQjY+g+7SNOlWwhAAALWEcAPW7ckDAgCEIgYAVv9MAKWT0P0Ik55OedEAtYNN9zgc3Q0gwAEIAABCEAAAhCAAAQgAAEIQAAC/ghoPe/Nmzf7a1ykVghYPsHqYt54443ywAMPyGxCkytgPf7443LFFVfkfaWzzz477zY0gAAEIAABCEAAAhCAAAQgAAEIQAAChRB4+eWXC2lelLYIWD6xFnsXQp/DohkEIAABCEAAAhCAAAQgAAEIQAACEKg4AghYPpdUc0IvvfRSueiii+T++++XhoaGKT11dnaanQfHxsbksccek5UrV/q8Es0gAAEIQAACEIAABCAAAQhAAAIQgEC0CSBg+Vz/vr4+ue666+Sll16SZ555Rs4555wpPT333HNy2WWXybXXXit333231NbW+rwSzSAAAQhAAAIQgAAEIAABCEAAAhCAQLQJIGAVsP5a2+r666+X888/X+655x5Zs2aNpNNp0VzRW265Rfbt2yd6jv6eAwIQgAAEIAABCEAAAhCAAAQgAAEIQMAfAQQsf9xMq+HhYbnzzjvNS1MIN23aJOPj4yYqS7/Xn2uh96qqqgKuQlMIQAACEIAABCAAAQhAAAIQgAAEIBBtAghYBa7/6OioPPvss/Lwww/Liy++KNXV1XLhhRfKTTfdJBdccIHE4/ECr0BzCEAAAhCAAAQgAAEIQAACEIAABCAQbQIIWNFef2YPAQhAAAIQgAAEIAABCEAAAhCAAASsJ4CAZf0SMUAIQAACEIAABCAAAQhAAAIQgAAEIBBtAghY0V5/Zg8BCEAAAhCAAAQgAAEIQAACEIAABKwngIBl/RIxQAhAAAIQgAAEIAABCEAAAhCAAAQgEG0CCFjRXn9mDwEIQAACEIAABCAAAQhAAAIQgAAErCeAgGX9EjFACEAAAhCAAAQgAAEIQAACEIAABCAQbQIIWNFef2YPAQhAAAIQgAAEIAABCEAAAhCAAASsJ4CA5XOJUqmU/Pd//7d873vfk+eff1727t0rK1eulIsuukhuueUWOeOMMyQWix3X++joqDz77LPy8MMPy4svvijV1dVy4YUXyk033SQXXHCBxOPx49oMDw/Lv/3bv8kPfvAD02ZwcFDOOussufzyy+W6666T1tbWGWexZ88euffee+XHP/6xbNu2zVMbnzhoBgEIQKDkBHp6euSf//mf5V//9V/lhRdeMNdXP3rFFVfIH//xH0t9ff1xY1Lfred+5zvfkZ/85CcyPj4u5513nnzqU5+SD37wg1JbWxuYP/Xj70sOkQtCAAIQ8EnA771wd3e3uX9+8skn5dVXX5X169fLJZdcYu6fV61a5Wk0ExMT8rWvfU2+/OUvyy9+8Qvjx2c6uBf2hJOTIACBkBIo1b1wZ2enfOxjH5Of/exns5J65JFHzDm5RzHuhRGwfBir/tP85je/KV/96lezYpKKSPoPWf8RNzQ0yJ133ik33nijVFVVZa+gC3j33XfLV77yFXPOpk2bzIenl156adY2Bw8eNP/Q/+Vf/iXbRj9gbd++3YhmZ555pvkgdu65506ZyWuvvWauryKb3hgsX7482+YDH/iA3HfffbJu3Tofs6cJBCAAgfITUFFeBXwV9Zubm40v1GPLli3S29srM/m5ZDIp+s9Vfao+CHjf+95nHiKov9Tvb7vtNvOaLnz9/Oc/l+uvv948CFB/qg8r1P/q97P5YD/+vvxUGQEEIAABbwT83gu3t7eb+1N9uKq+VO9F9+/ff0J/OtOI9MHuH/3RHxnfPZuAxb2wt7XkLAhAIJwESnkv/Ktf/UouvfRSOXDggGcBq1j3wghYPuz1ueeek8suu0w2btxoIpzOPvtsE22lT6L+4z/+Qz7zmc/I2NiYPP7443L++ednr6Df64cg/dn9999v/nGn02l5+eWXzQeqrq4uefTRR7NPkfTm4Pbbbzdi2Kc//Wm54447stFWGpX19a9/Xf72b/9Wfv/3f1+++93vSltbm7mWCmk33HCDiQxToe2aa64xQlpum5tvvtmIaXPnzvVBgCYQgAAEykdgYGDA+Mx/+qd/Mj7yC1/4QlZ0Uv/3pS99yfhE9YPqA10/p2KXPhlavHix8cGbN282k9i1a5f86Z/+qahQ9dBDD8mVV16ZnVxHR4f5kKR++tvf/rZcffXVJlJW/ymrGPa5z31Ofvd3f1cefPBBWbBggW9/Xz6aXBkCEIBA/gT83AsfPXpUbr31VvMQ9W/+5m/M1+qfc/2pZjKoP50tu0BH+tZbb8m1115rHtLqMZOAxb1w/mtKCwhAIDwESnkvrFR+9KMfyYc+9CH5xje+Ye59vRz5ah9e+tRzELC8ksqcp8LUF7/4RfOh6KmnnpIPf/jDU3pQQUrTA1Wo+qu/+isTpZVIJKSvr89EC2i01TPPPCPnnHPOlHbujYD+Q1ZhSaOs9Am/fljSqAFNk1m9evWUNrmGq+3f//73m98//fTT8pGPfMR8IHP7chu6bf7rv/5rxnHkiYPTIQABCJScgPsUSCOoNA0lVzjSwbiikz7p1/RCTenWD0j6Yemee+6Z0Xdv3brVCFcbNmyY0qc+VPj4xz8+oz/VJ//6wEJ9uvpgHY8efvx9ySFyQQhAAAI+Cfi9F/6f//kf+YM/+APjK6f77tyHtjPdX7tD1Yex6sv1/4D6/v/8z/+cUcDiXtjn4tIMAhAIBYFS3gsrkLvuustkKeRqDicCVcx7YQSsPE1UF+Mv/uIvTKiz/vPVdJLphz7l/63f+q0pT/9dI9MnS/rkX1MIcw99UqRi1cjIiDz22GMmOkvbqMJ5+umnG7VzpmgpFcg0JdHNOc29qZjNwDRqQaOy8lFQ88TE6RCAAASKRkBTR7T2ye/93u+Z+ifTD33Kr75Tn+K7T+bdBwI1NTUm0nXp0qVTmqnv/exnP2vSWv793//dRGfpw4N//Md/lO9///smyktDp3OP3OtobUOt4aKHH39fNFh0DAEIQCBgAn7vhfXh7+c//3l54IEHzD3y9EOjYLWOofpv9fHqr3MP9yHxn//5n5toWS2noffA0yOwuBcOeMHpDgIQsI5Aqe6FdeLHjh0T9bsaAOM+GD4ZkGLeCyNgnYy+j9/r4mr9ldz0lSeeeMI83dd0F31NL/A+0weuk11aP1zphzdVRF0BS28qNN1l3759pjimRhNMP2YS2E52LX4PAQhAICwE3Mgo3fjC/WCj0a/ql7XA+7e+9S2pq6s7bjrTHwicbL5upJemf2udQn3YoEcx/P3JxsLvIQABCNhEYPq9sN736gcgTcXWjTRyS2y449aHw+qjNc1bHzS0tLRMmZKmcmsJD00F1xIaev87k4DFvbBNlsBYIACBchAI8l7YDbTRefzDP/yDyQxT7UFrzupmdJr1NX0zumLeCyNgBWxRuWkqmkqoaYN6uE+dThT1lO+Hp927d8tVV10lmhbofnhyowz0mm4k1/QpnuwGIWAkdAcBCECgpATcNBUVlDTidMmSJdnc/dme7OsA3XTBv/u7v5sxssudhKa66IYdep5GXmmkgH4wczftKIa/LylALgYBCECgAAIz3Qv39/eb3V71Iaob5Tr9ErqblopT+lBAP/zkZjnopkb6YFj9r95fq8jl3jdPj8DiXriAxaMpBCBQEQSCvBd+++235fLLLzc1YNUH60uzxdwN7BRYbl3DYmkf7sIgYAVoohrarIqk7q6ihd316f+yZcvMFbyIU17OcYfr1gDQJ1maj6pPovTDkxdxyss5AWKhKwhAAAIlI+B+yNHQak0x0Q9M+uTfizjl5RzXT+uEdOMMFbE+8YlPmLqF7uHFl3s5p2TQuBAEIACBgAjMdi98InHKvfRs5+iHpb//+783u25rWrc+6c+9t54uYHm5z/VyTkBI6AYCEIBASQkEfS/sRtRqCSR9SKu1YfW+Vzew04cSurGS7gKu2oc+hND7bi/3uV7OmQkcAlZA5qT/sH/4wx+a3H49cv/BBi1gqXilOxPqS3cD0DovixYtMtf18g/ZyzkBYaEbCEAAAiUjoE+CNBJK/4H+yZ/8idnEor6+3lzfizh1snO0roo+LNA0Fo181bRE/WeutbN0cw/3Wl7+IXs5p2TguBAEIACBAAic6F64EAHL3ehId5jNjXadLQLLy32ul3MCQEIXEIAABEpKoBj3wrqboJbf0E04cn2wOzHXR7/3ve/NZj54uc/1cg4CVpHMR58M6QcfFa/0w4w+IdJt1XPrXHlZIC/naK6p1r3SyCstGKwF4TWEzz28/EP2ck6RUNEtBCAAgaIQ0JQRTQ/UBwmf/vSnTVpfc3Nz9lonE6e8ilxuh/pBTdMIdbdZ/cetYpn+D9BdZ734ci/nFAUUnUIAAhAoAoGT3Qv7FbC0ULvWdl2xYoV5YJu76ywCVhEWki4hAIHQEij1vbAL6vDhw8ZPazSWuyu3l/tcL+cgYBXBHLX4uoY164cX3dVKd1bR0ObpRdr1n66mFs6284oOzV1EVTm1iOX0I9coP/rRj5oQPjdF0T23s7PThO65H8am77SlP3cFrFNOOcVEKkzfgr4ImOgSAhCAQNEIvPLKK6aApBvGfMcddxy306sb/qyCk/paFZqmH67IpdGtep6Xw60xsHr16mzdwSD8vZdrcw4EIAABGwh4uRd2Cwpr5Opsu1i5Ipd+GNJ7Ya1feOutt8pPf/pT8/0ZZ5wxZbqzCVjcC9tgFYwBAhAoJYFy3gvPtBldMe+FSSEswLJyQ/TOO+8882TI3YVqereFVuL/5S9/KTfddJPJL9U805k+oOk12XmlgAWlKQQgECoCuekqGp3613/91yadL7celTuhYuxCqH27H7i2bt2aLUxcqL8P1SIwWAhAINIEvN4Lu9uw57MLoQpZ+kBX7329HO4GHNwLe6HFORCAQCUQKMW9sF5jaGhI5s6dm92wKJfdyMiIuf/WDTbcmoTFvBdGwPJpubp9+mc+8xnRQsEaMqcRWLojymzHr371K7n00kvloosuMml/mmqYe7hPi7TGSu7ugWow+uTpk5/8pNmqUoWr66+/fsYPaNqfttdaLBqdpSF873//+48bkquInmhHRJ9YaAYBCECgJAS0cKT6Sq11pamCX//61+UjH/mI2SFlpsPdlaqmpsakfE+PTnWjA55//vmsEKW7Zv3lX/6l+fCkfnP603+9jru1sBbMfPLJJ2XDhg3i19+XBBwXgQAEIBAQgXzvhd0dWmfLRnAjZd3dYtvb20007JEjR2b165pV8L73vU8aGxvlgx/8oHnIy71wQAtMNxCAgNUESnUvrBsiaeTsCy+8IOeff/5xTFwdQx8euDvIFvNeGAHLh1nmVvY/UTRUbte6oNddd50p+vvMM8/IOeecM+XKbvGza6+91ohhbgSBGso111wj+uHq3nvvlSuvvHLWD2huh08//bT5IKcpNbl96e+18LCOWW8SZhqHDxw0gQAEIFBSArm7XJ0odTt3ULnbuj/11FPy4Q9/eMqYNYJK/asKUN/73vdManUymTQ1B++66y6TKq4fqqanh7u+Wx9OuO38+vuSQuRiEIAABAog4Ode2E25VsHJ9ZfuELSG1u233242KJrJR8801NlSCPVc7oULWFyaQgAC1hMo5b2wbmCk/va2224zmxlVVVVl+eg49MGwBvTortz33Xef2dSomPfCCFh5mqd+oNHIJc3Jn77L1cm60vx9jZ5S5fKee+6RNWvWiC667milotK+fftMjr+rbOqT/RtuuEE0IkCfVl111VXHfXia6Zq57XK3utTdCzVKQQ1P+9XfaSggBwQgAIEwEXCL+nZ1dR234+uJ5qE1srRGoEbL6gOBs88+2/jUXbt2GcH/xz/+sTzyyCPZOoLal/rnyy67zHSr0bMXX3yxeYigT71+8pOfyBe+8AXT/qGHHjICmHvk6+/DxJ+xQgAC0Sbg915Y66To/bN+wFGxSv2nftDRBwzqe/UhwW//9m/Ld7/7XWlrazsp5BMJWNwLnxQfJ0AAAiEmUMp7Yfchr0bF5moLei+sDxzUl+uhQpaWVSr2vTACVp6G6xZA95KPP10kUgFJnyzpS1MIN23aJOPj49mt2PXnWujdVTXdgsJehjj9Q1duzaz169fL8uXLRQ1d02g+8IEPmJuHdevWeemacyAAAQhYQ0BFf02l1sgoL4ebi6/n6hN+fRigT5A0qlWjAKqrq+W1114z3+vP9aUfqNxDr6fh0Joyrmnc6k9151f1pfr/QH35dN+tbfP1917mwjkQgAAEbCBQyL2w3ovefPPNpsyF+lK9F92/f7/xp2eeeabZyfvcc8/1NM0TCVjaAffCnjByEgQgEDIC5bgX1l2+dbdtvf+dfi+svlwDfP7wD/9wSrBNse6FEbDyNNgf/ehH8qEPfchTq5minPQp07PPPmuKnGk0gH54uvDCC02Bdt290K3fkpu/7+Vi0wUsbbNnzx4TZaBRBXpjcNZZZ8nll19uUhlbW1u9dMs5EIAABKwioHWp3Fx8LwPLFbD0fH1apKnZ+iFJI6j0IYI+LdI+tX7KTAXg9Ubh7bffNn7b9af6z/uSSy4x7TTtcHpqoV7Lq7/3Mg/OgQAEIGALgULvhTU6SlMItW7gq6++aj4MqT/VbIRVq1Z5nubJBCzuhT2j5EQIQCBEBMpxLzyTP/Xiu4txL4yAFSJjZa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wP8HIm01Zb9Usm0AAAAASUVORK5CYII=">
            <a:extLst>
              <a:ext uri="{FF2B5EF4-FFF2-40B4-BE49-F238E27FC236}">
                <a16:creationId xmlns:a16="http://schemas.microsoft.com/office/drawing/2014/main" id="{B55562B2-3338-CF9B-95FE-A8E0E9DF93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sp>
        <p:nvSpPr>
          <p:cNvPr id="15" name="AutoShape 8" descr="data:image/png;base64,iVBORw0KGgoAAAANSUhEUgAABLAAAALmCAYAAABSJm0fAAAAAXNSR0IArs4c6QAAIABJREFUeF7s3QeYVNXdx/E/y8LCIgJSNCpYIoqJUbBgwRZBwAIWEBERRRBB7Bpb7CbEEjUqqBCsoIKiqGADsdeIscTYYzcWFJC+1Pf53bz3cvcys3On7Z6Z+d7n8cm7uzP3nvM5Z86898c559Zbs2bNGuNAAAEEEEAAAQQQQAABBBBAAAEEEEDAUYF6BFiOtgzFQgABBBBAAAEEEEAAAQQQQAABBBDwBAiw6Ag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CAAIs+gAACCCCAAAIIIIAAAggggAACCCDgtAABltPNQ+EQQAABBBBAAAEEEEAAAQQQQAABBAiw6AMIIIAAAggggAACCCCAAAIIIIAAAk4LEGA53TwUDgEEEEAAAQQQQAABBBBAAAEEEEDA6QBr2bJldvvtt9sXX3wRu6XKy8utSZMm1rJlS9thhx3st7/9ra2//vqx388LMxN4+umnbcaMGd6bmzdvbiNHjrRmzZpldrICfle0z6oPHn300QVco/hFL+U+cM8999g777wTHyvmK139LJVyW8dsOl6GAAIIIIAAAggggAACORYougAr6lNWVmbbbrut9e7d21q0aJFjPk7nC3BD+z+JYg2wVq9ebe+99559++23dsABByTs+KXcBwiwCj+wXrNmjX355Zf29ttvW8+ePa1Ro0YM8AgggAACCCCAAAIIIOCQQNEHWL61bkb69etn2223nUP8xVOUUg4vwq1YjAHWd999Z/fff78XXtU0o6yU+wABVmEHWPPmzbOHH37YPvzwQ9tss83s+OOPJ8Aqnq8naoIAAggggAACCCBQJAIFFWC1atXK9t13X2vQoEFSft1sf//9996/pC9durTa6/S+I444wjp27FgkzedONUo5vCjmACudQK6U+4CWOSsEqen4+uuv7aWXXgpe8rvf/S5loN6wYUPbeuutaxzz6mIUKLa2DgeQm2++OQFWXXQqrokAAggggAACCCCAQAqBggqw0rmx0JKnjz/+2B566CGbP39+wLDeeuvZCSecYL/61a/oHDkUKLYb2hzSFPSp0gmwCrqitVD4f/3rXzZhwoTgSt27d7du3brVwpW5RCoBAqxUQvwdAQQQQAABBBBAAIG6FyjaAMunnTt3rv3973+3n3/+OdDWxu4DBw60+vXr130LFEkJCLCKpCEj1SDAyl27EmDlzjLXZyLAyrUo50MAAQQQQAABBBBAIPcCRR9giUzLCe+44w5bsmSJJ6hlOccdd5xttdVWuRct0TMSYBVnwxNg5a5dCbByZ5nrMxFg5VqU8yGAAAIIIIAAAgggkHuBkgiwxBYOWPRz586drU+fPlavXr3cq5bgGQmwirPRCbBy164EWLmzzPWZCLByLcr5EEAAAQQQQAABBBDIvUDJBFhaQnjrrbfaL7/84im2aNHCRowYYc2bN69RddWqVfb+++/bq6++atogfvHixd7rtSF8y5YtvQ3hd911V2vSpElaraM9ur766iv7xz/+YZ988oktWLDA9Bj38vJya9asmWmZY5cuXbxyxjmqqqq8cr7zzjveeVVOnc8vq87ZoUMH23333a1169ZJTxkNLI455hivLHq0vEIqOWrppeq+55572o477uhZJAqw1l9/fW/2m/72+eef24oVK6ysrMwz19Mg06mfX2DVU3V87bXXvLL4G/WrDBtuuKFtv/32tssuu6RsD/WDMWPGePuj6QmVQ4cOtXbt2nll1PlfeeUV++GHH7yfFXKqLu3bt7d99tnHu06yI93AR69/66237I033giuF20z9a82bdrEDlvVZ7X/m86rzcXVt9TfdKh/NW3a1H7961/bbrvtZm3btk143mjgm6i+YTf9PZMQU/309ddf9/qX2lPeOho3buztU6f+pScfVlRU1PgxCIdD4b3y1M4vvviivffee15by0EG6r+dOnWyPfbYo9aeNpdNgJWov8pH/VQbw+vv+gzod3rQxW9+8xvvsxY+ctEv/PNl0tbJPrtqa7WH+mOcto52BH/s02dIT8r0x4RU5422R7IOpjFQG+4nOvI5HiVrX41B7777rjdO6aisrLRhw4bZxhtvHOerwh5//HF77rnnvNfqu+DEE0/0xjcOBBBAAAEEEEAAAQRcFyiZAEthzsSJE003LTp0s6dHpetGPtGh1//73/+2KVOmBEsPkzWmzvX73//eCzdqekKi/34FYffff793s1XToRtQBU4HHnhg0vPqplQ3I88880xw81/TORXG6OZWT2PUjU/0iAYwAwYM8EIQBXh+IOa/J3zjFL2h1Q2VyvTmm2+u8z7//XHq5782nXrGaY9EgYDqd99995n2TUt2pCpz3ABL11Lw8OSTT6ZsN7XZlltuaf369asx0NQ5FVo9+uijKfusXz8FWGpjBQjhI98Blm78p0+f7gV3friWzFz97OCDD/bCrGgo478nGmANHjzYC4dnzJhRo6/O3bdvXy+kzfdszFwGWEcffbT3mVRoHT2ioUQu+4V/rXQCLLWvQsRUbaFzx2lrvww67z//+U+vH/nLw2vqQ9F2zibAyvd4lKp99X3z4IMPmsqhQ5+PvffeO+X/vyEn7Qnpf/coHNdMZA4EEEAAAQQQQAABBApBoGQCLDXGs88+a0888UTQLr179/ZmEUUP3RgpfNFNWqqb6/B7FQwdeeSR3uyRZIdmmjzwwAMpQ4vw+zUrQeFFNBzTzYsCNoVE6R5bb721HXvsseucMxrA6HWaIRYNr3Q9zaLSjZZmZIVvaPWkx4022sg+/fTTWMXSXmSa5ZDMTTMqJk+enPBmvaYL1HTeaIClp8GpzVPdCPvX02yRww47bJ3QI06AJctZs2bZzJkzk4Z7ieqlkElP0Nxggw3W+XOm59SJNLtLszA0M8s/8hlgaSbUXXfdlTLADVdS4dJOO+3k3WwnevhCOIzYbLPNTP8pNEnUb6N4mpE1aNAgb4ZiPo9cBlj6fClYTnRoBpZCbx257heJ+odmVI4cOdKbORo9NKNu6tSpNQbZ0feorRXc9+rVK+mDNjT2KcCpKSBP1M6HHnqot3xcR6YBVm2MR6naV2GVZhT/+OOPXl3iPqH3ww8/9D578tNekEOGDLEtttgin92ecyOAAAIIIIAAAgggkDOBkgqwojcsyf71WUHGU089VW0Jnpa7aWmaQgTNAlFQoZsBzaAJz9jRTbb+pT/RTXZ0M3l/Zk3Xrl29G24FVDqvlodomYcfpuh1PXr0sP32269aw0fLqWBj//33927E/SWNuoHUUjjVR8vK/Bt6lU+hkUK38BENYPy/bbPNNqabP9VfN3BavqKZHv4MtmSBh8rUs2dPb4aL6qflbC+//LI3+8hfLqZraPaabrqjs2AShXQ6j9pD7eeHOTqvZvPovOEQKll7hAMsXVP/KazUuRVqammZltXIa86cOV57qL19v2TLduIEWJqBp1kQixYt8nh9Ixn7IV6y/hUOJ8Ltpr6t2WMrV670fq3yqb8o/FQ9VD9ZapmeZuxp5ko4nE02gyNOfdIJNdR3dAP92WefBcX3y6rluCqryqVyqi1nz54d9BPVQf1bn5doPwl/tvX5VDvpP99WnwkteVSfUyCrWWrhz63CTs3aijODMtPRN1cBln99Gey8887e50afd30G1K7bbrttsMw1X/0izgwsP2RSG/pHon6pZaQa8zRGhce8ZG2dKJRTu8lCn12NUbKRh8oZnuWn6yu00czD8BF3D6zaGI/itm94KWB0OW+iPio3hX6amagjbuiVaX/nfQgggAACCCCAAAII5FqgpAIs7Q01fvx4LyTSoZt7zSAKH9FwYZNNNrGBAweus8TKf49uiHVToBtHHQqGNAtLN+PhQ6/TkxD9WUm6ydasH4UMiZZF6eZaIYdu5HVodsPw4cODcujmbOzYsV64oqOm2Tn6e6KbvkQBXqIAS3s/KezSTVKyI1GApf2otFQx0f5F33//vd15551BiJDsBkwz1jT7yl8qo0BCT5DUDIVEhzwUkPgzE3Qjq1k7/qwL/z3hAMv/XU3nVqjy2GOPebN6/KN79+5eG4aPOIFP2ErX1Kyq6BI+/5wKfG6//XZvLzEdmi2lfqBZbuE+GO5buklXGKNQNNkhVy1j9QMvtbFcowFOnPr414gTakT7icqovpVsDx7tnTZhwoQg7Ev2BNFEs2lq6n8KD2+77bZgFlicACApZsw/5DrA0udXswCTLauMjjm57Bdx2lqB79133x30MQVrGhsTLV0WocIrfXbV5jqStcl///tfGzduXBB26bOgPpRsJlG0r4dnjvpNFzfAqs3xKFX7Rr/PkoXbfh018/GWW26xefPmeb+Ku+wwZvfmZQgggAACCCCAAAII5F2gpAMszT7SjY8/Wyr6L9S6MVK4oM10azqiIUOi2Ry6KdMN8/Lly71TabZAsuVQ/rWiN0sKgzQLTIeWziiAUJkV0miJoWYb1XREQ69EAV40sEg2Uyt6nWgwoeBPG6PXtLl99AY3GqhFb8B1Q6t9yzRzoKYjGkJuuummXjuGlyhGA6w49fzpp5+8ZTty1KGNnRVuhmcDxQl8wjfLupnWOZKFELqOZpBonx9Zqu6agRQOvKJ9K9WNrM4ZtU02GyNOffy2SBVqRPtfqvDOP2+0nyQKIKLhUJzNqeWq5bz+ob3AosFzLkfgXAZYcTbuzme/SNXW0f6VaJlqIlsF9gru/dlxiZ4WG555pOWfRx11VNJN1nUNhd9qZ/8fGRSWKgRu1apVUIQ4AVZtjkdx2jdankTjXNg4/J2hsUTLhpP9Q0Au+z3nQgABBBBAAAEEEEAgVwIlHWBFb9o1KyO8r0iim6dk8FrupGVJOhLdHCiAeOGFF7y/x7k50etUHt3MKUTQE6Y0o0RPTtOhzbr1n8IaBTMKi1I9SSoaRiSadRN9jUKGk046KeW5wze0cQO1RDe54dlF0RkG6bRH+CZX4ZT2+wrvcRQNsBS4KeRKNjtE5lGbRKFPnMAnfLMcN8Sp6QP/n//8x1tup76gm3XNvorzRLJwORLN7EpU50ShZ9wASwGOHqTgL8OMOwNEdVJZ9STBZJ+vaDikPYJ0/pqOaP9KNKMuVwOtzpPLAEub+ivM1Yy0ZEc++0WqAEszLDVD1H9qa9y2Vl00o1VPptQR7ZfRTcjjLv1UCKqZnNrnTUFP9GmicQKs2hyP4rSvfMLfOzU9mCT6GUoUAueyr3MuBBBAAAEEEEAAAQTyIVDSAVZ0Bo1u+LRcy9+bKZ0ZGVripRlW/vLE8Hs160rn9ff9qau9RzIJYOLeSIVvaFu0aGEjRowwbe6c6ghvrK8ZVtqfxl/6Fp4hkyiEqunc0faIhhPRAKumYCZ8nVQ3unECrPBNp86t4FFLEdUfa5qxlsoy3b+H65JsI+449YkbYIVD3HRngGg24r333htUUTMn5eUf0XAo+vdENtE+UEgBlp7I2L9//3SbPNbr4/SLVAFW+LMb/VynKkS4raPv/eabb7xQX7NedeSqzVJ9rnWt2hyP4ravZqzpH13Ul3Uk29cxPHtU/8CgWZ/hz0+qNuHvCCCAAAIIIIAAAgi4IFBSAVY0oIqGFtElRdk0UPjGKnqjHPfmJJvr++9VGKd9od5//33797//7c3S8TfvznQGUaJyhW9o0wnoVCbtk+PPygkHD+HAI9Gyn5p8UgVUmYYXqW504wQ+2otGN+H+/mXhemiGiDZz12w7bZCfy03F/U3ctZm/Ap+vv/462J8o3wGWrq29rNQPdcSZ8RZ2STVbKhxgxd3PKtM+kOnnMpczsHIV3KgumfSLVAFW+LObqZf/vvCYEDZUEKOnR+oBEdkeqT7XOr+L45HGTT28QaGfjmRLZzX7V+Wv6TXZGvJ+BBBAAAEEEEAAAQTyLVBSAVZ0Fkd0mVGyJ+ll0gjhcyuwGDNmTPCv5Lm8+fTLpuBEgYRmHumpg99++623fMefqZCoDvkKsOLOZlKZosFE7969vSeJ6YgzEyRZ20SDpOh+Z5mGF6ludOMEWH69tYm9/yTCRPXQDbr2utJ+aZpZEXd2lkJLbXQtW81YUWi5cOHCYDlXomvlO8CKM/uvps9ZtL2in10CrNSjVC77RaoAK/w5SV2yml8R3vsvOjtLS6fbtWuX7SWqjTXJAngXxyNVXKGwwmEFkYn28osu1U42SytrRE6AAAIIIIAAAggggECeBUoqwJoxY4b3WHX/CN8Y6Xe5DLDCNwmpZo9k08YKJ6ZMmeIFFf4sprjnczHACod7ubxhjNa1rgMstZHKMHPmTG9zaf9pgMnaTpu8K4Tr27dv0n269HQx7cP2wQcfBLPs4vaFQguwoiEpAVbyls5Hv6jNACscaoevG3emXZzPQKpgWudwcTxSuaJ7N+pBBNrY3n+4RPj7R3umaZl2sic2xrHiNQgggAACCCCAAAII1JVAyQRY+ldozXj55JNPPOtE+7Lk6+Yo+vS6XMzAUlil/aMUyvlLAhN1Im3wrqcoarNjbdo+bdo0b2aODhcDrPDeYdneMI4fPz6oazTwcCHA8ttLMye0rE+b8ut/tVF1skN7kmlD+vATFfVazUzRk9b8/dsSvV/LETfccEOvL2gT5+eeey7YGN31ACvVLEYCrMQ9Jl/9Ip0AK1nfyuRLL7q3ViHNwMrHeOQbhh9aEd2DMPy3dJZ3Z9I+vAcBBBBAAAEEEEAAgXwKlEyApSVV48aNC8KBRHvwhDfXTnfT8JoaKR97YOnG9P777w9m7uhf2xVOaO8kbYKu/1tLzlQP/4izjCvuErhofcM3tHE3ftc5wntgRfe0Cc+YK6Y9sFJ9oLX0Uxv+K9D66KOP1gml9t13XzvwwAOD02jZ6B133FEt+NLTDRVSaR8tBZjqC9H9tOIEhOn0h5pCDQWuegKhgiYd7IGV3gbkmQSu+ewXqQKs8JME092wv6bPR13ugeXieORbhWdZhZ8CqyXk2m9PM3R1pPM0yFTjFH9HAAEEEEAAAQQQQKC2BUoiwNLNs/4V+vnnnw98oyGA/qBHrd91113eXiI6cjFTSudRCBD+1/d0Ah5tvPvmm296j3/v0KGDde3a1ZtxFb4p0bKQfv36eU+V8peNJOpI0XLkawZWmzZtbPjw4bbeeuul7M/hG2HNKjrhhBO8x9zryOapX9EN+1M9hTBuW6daapRO4JMSx8xr69dff92bOecvMwz3H/VVlem9997zTqfAUnXZZ599TMsOkx3RQCnfM7BUjmyeQhh9wEJNTyGMu7Qsk1AoTpsle01tbuKe736RKsAK/2NALp96F3266AEHHGC///3vUzaLZjVqDF6wYIG1atXK21OuU6dOwftSfa5dHY/8CkT3uVJ4ffTRR9sXX3wRPFk33X8ESInKCxBAAAEEEEAAAQQQqGWBkgiwojMRKisrbdiwYbbxxhtX444+klyzRLREJe7m2TW1XXhGQrLrR9+fbCNy7XsVfpR8dM+TZOX4/vvvbezYscFm3vkKsDTT5/jjj/dm/9R0RGcHKLhSgOUvj4vuHda5c2fr06dPjSGdf73wsplEs+kyDS9S3eimCrB0XS39VN3U3xQ8pnqKWvQJfuGwSTfkN998s82dO9eretwlQtF9c2ojwFKAo1lY/l5tcWeDRMOYRDN6WEJY/ZOW736RKsD6/PPP7bbbbrPly5d7BVMfHzhwYLUZoZl810X7rZbDDh48OOXTOqNjSXT/w1Sfa5XVxfEobBgODZs1a+b9I8Krr75qegKhDj/UCs/KzaQNeA8CCCCAAAIIIIAAAnUlUPQBlm7sFfYoLPCP3XbbzQ477LB1gpDojbJmDuy///7erKeaZjbpvLp5UGiim2vNljrooIOqBTjhJ0Xp9cnKEO4ImhF29913BzNv/M2MozdS0SeyJepMiWah5SvAinvDqs3LtW+TP+MtOisuOqtAM2sUjKncNR1+wOc/4S/Ro+XrKsCK7oe24447mm6ma7qpjAZY4eV30XpEn7aYzOkf//iHKVT1w6TaCLAUqihAnTNnjlcsLXNUYKknLdZ0RD8HiUILAqzqgvnuF6kCrGg4XV5e7oW1CttrOtQfp06d6s061Viqz67GPS2J1qG/q9+q/+rQeQcNGuTNTk12+Od87bXXvJckCkDjBFgujkfhOof/AUbfV3rgg2YuahZWLmfB1dX/s8J1EUAAAQQQQAABBBAo2gBLN/0KSB577LFqewPpZlk3zbp5TnREZw7oBkk3AlpukizE0vIt7Uel2Tc6dA3N8NJmuv4RnZmj8+rGTEtZEp03GryFzxmdSaUle7qelogkOmShG07N/Alv+J7PAEt16tatmxf+JVrKplBi0qRJQdskMlNdtNfX5MmTg5BL7XbcccfZRhttlLCuCke0DPTHH3/0/q5y9OrVy/bcc89qr6+rACsaksbpX1oOqTr5/Ss8Ey06I0XLNhXy+cswo0i6mdfNv55WGN7wPW6ApWWqmkmTqM+mCjVUluiTPrVfm5YDJuu7+jxOmDDBe9KajmSBBQFW9ZbOd7+I09YKoTQu+iGpZp4qbNIS2ESHXvfiiy/ak08+GYT2icaoaICfakyI7heYKDQOB1jt2rXzZt4qMI8ero1H4fLJ77777vPGTB2qh0It7amXKMTn//1BAAEEEEAAAQQQQKDQBAoqwNLeJZqlE92M2kdXOPPtt9+aNmz/+uuv19n8WjdQWm6im+Zkh24CZs2aZTNnzgxuvHSzvvXWW1vPnj294ESzZXTz/8MPP3j7aunm2Q+GkgUmul50KWOi8+pm491337WnnnoqCHf0Oi2dU3ChIzoTQL9TiKUlWVq2Jx/VQzNeVDbNDvOXmIXrnehGLdUSuGRu4RtaBVb+TWvYTb9XmRSkKUTx93SqaXaGAp8pU6Z4MzL8Q/Xr0qWLF/75QaTOq9kGqmv4KX7JntpXVwGW6vDpp596T8T0l1fJRTNTtG+V2lH9S/1JZdSsEdXJD5vUh4cMGWJt27b1OKIzUvQ7hUHqq1oy5N+Eq1/pCYdaTqTPh98+vqmWHI0cOdIUZIWP6NM71VY9evQwPdVR5Q4/KCBOqKGZOQrjtEm9f6hO++23n2egsqvuuvFWvWfPnl3tc7zTTjt5gXJ0xhoBVvVPZr77RZy2TvTZVZ9RgKR9qxRa62eNOdpkXOOu+oXfN5OFlYnGaI0JCqn32GMPrw/pNepDGmv0Dxn++Ky/nXjiiV6gEz7CS7w13uo8e+21l9fP1D/97xzXxqPoeByd6ev/Pc4s3UL7f14oLwIIIIAAAggggEDpCRRUgJVN82hmimZ6bLHFFilPo5sU3dAoNIne6Nf0Zt34KITQDX6yJWFxHmsfvkayc0ZDkJSV+v8lW3oinZ78pyPRrJtcBFgKrRROhUOKZOXTDaw2HdcNbbIZbgo9NAtLN2fpHAqvBgwYkHB2T10GWIluwOPUSzf0CqZ0Yx220qwzLc1TiBf30E35tttu693cqzw1bXwe3nw9fP7o3mJxQg29f/78+V6IpbA57qH6KjRTkFtRUbHO2wiw1pXMZ7+I29b67GoGncardI5UM1QzGaPV5/v3759wuWH0IQHhsvpLt/3fuTQeRU2jM+/0dz3kQ6F3nO++dNqI1yKAAAIIIIAAAgggUNsCRR9g6UZIsza0J1WiJSHJwPUv9rq51817eEZPstfr5kg3OjUtNfTfq5lYWuqRaFZU+Pz6V3/NqtJMo0TL8BREaQ+pVOXTeTR7S8Ga9kPxn7SYaLP1XARYChq0x5hCpw8++CBpn5aZZtNog+dUe4zphvW5556zZ555Zp2ZddELqF6qDSrpAAAgAElEQVQKxBQmJputV5cBlsqr0Eg3zepf/tLAmj78miGl8GabbbZJaKUZLNogPVWfUj/afvvtTU9vq6qqqrapf3Rja788ifaR8/8WvrmPG2rovbq26i6D8LLWRAbqJ/ocaOZOsicrEmAl7j356hfptLVm8WmmqmZDhZetJuvvmlWpvt6+ffsavw/Vb7TkcMaMGSnPqxlXCrO1f1yiI9HMQP91Gn9VnvDhyniUqC7hB1jo73E3uq/t/+eD6yGAAAIIIIAAAgggkK5A0QVYCiy0ibqWx2m/Hs0GSjRjIy6UbrQ180c32tocXEuxdChw0fIpXUcBmTbPTufpTrr5UpikZVL6X51XoYYCNy2tURCmZSypQjeFH6+88oq99dZb3pIZf1menuSn8+yyyy7eufzzaPbLLbfcYvPmzfPqEX2yX64CLD3CXXWUnYInLVtT2fz6aQmgypVu2/hLLNUeqq9uPHX49dXm+ArQUp23rgMsv/+pf73zzjteWKolqdn0L4UDOpf6g87lhwX6TKgvKLhSf1AYpiPa1jXd6Kq/aFmrAknfXOcIL01KJ9Tw66/zaqajls2qPf0y67Ol2YK77757rM8WAVbyES0f/SKTtk722VUoqaV92u9Kn1/9b7KgMlEt/c+QlttGxwQFVhpHNT6nOqc+DwrD9BlauHBhcKmaHoxQ1+NRIo/oHmFxn/YZ9zuR1yGAAAIIIIAAAgggUFcCTgdYdYXCdRFAAAEEkgtkEmDhWTsC4QeRKKwePnx4yid91k7JuAoCCCCAAAIIIIAAAtkJEGBl58e7EUAAgZITIMByt8nDSwj1IAfNhk1ndrC7NaNkCCCAAAIIIIAAAqUuQIBV6j2A+iOAAAJpCkyaNMlb9qpDy/ROOOEE72l9HHUroCW548aN85ZSKrTSg0u0BJIDAQQQQAABBBBAAIFiECDAKoZWpA4IIIBALQloT60777zTPvnkE++Ketrn8ccf7z3tjqPuBLSx/JQpU7w95XRsuummXrCo/QE5EEAAAQQQQAABBBAoBgECrGJoReqAAAII5FHA31xfs3q04b6CkuXLl3tXTPSUvjwWhVP/v4CeMPnhhx96+1stWrTIXn/9dfvxxx+9v+ohI/369fMeMMKBAAIIIIAAAggggECxCBBgFUtLUg8EEEAgTwJ6Op/2vYoeeqrooEGDrEOHDnm6MqdNJqDw6q677jLNvIoeevrusccea3oCKQcCCCCAAAIIIIAAAsUiQIBVLC1JPRBAAIE8CCggmTBhgr3//vvVzq5ZPprh06dPHzYJz4N7qlN+9dVXNn78eFu2bFm1l7Zp08Zb0rnBBhukOgV/RwABBBBAAAEEEECgoAQIsAqquSgsAgggULsCS5YssYkTJ9qXX35pWkpYVlZmrVq1sv322886duzo/cxR+wJLly712uXzzz+3lStXWtOmTW2HHXaw7t27W6NGjWq/QFwR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AQQQQAABBBBAAAEEEEAAgTwLEGDlGZjTI4AAAggggAACCCCAAAIIIIAAAghkJ0CAlZ0f70YAAQQQQAABBBBAAAEEEEAAAQQQyLMAAVaegTk9AggggAACCCCAAAIIIIAAAggggEB2AgRY2fnxbgQQQAABBBBAAAEEEEAAAQQQQACBPAsQYOUZmNMjgAACCCCAAAIIIIAAAggggAACCGQnQICVnR/vRgABBBBAAAEEEEAAAQQQQAABBBDIswABVp6BOT0CCCCAAAIIIIAAAggggAACCCCAQHYCBFjZ+fFuBBBAAAEEEEAAAQQQQAABBBBAAIE8CxBg5RmY0yOAAAIIIIAAAggggAACCCCAAAIIZCdAgJWdH+9GAAEEEEAAAQQQQAABBBBAAAEEEMizAAFWnoE5PQIIIIAAAggggAACCCCAAAIIIIBAdgIEWNn58W4EEEAAgRIQWLNmjX3zzTc2bdo0e+aZZ+zVV1/1ar3ddtvZrrvuaocccoh16tTJysrKAo3//Oc/Nnz4cHv//ffTErrpppvs8MMPtzfeeMMOPfTQpO/99a9/7V27f//+61w7rQuW6ItT+Yplxx13tJ133tkGDBhgW221ldWrV28dLfWNv//973bZZZdZ+/btbezYsbbNNtskVU3VLzbddFOvPY888kjr0qWLNWzYsERbKLNqF7Pv3/72N7vmmmvMHyMkNG/ePDv55JM9rNGjR1uLFi0yg+NdCCCAAAIIFIAAAVYBNBJFRAABBBCoO4H58+fbzTffbHfddZctWrTIFDBsscUWXlilUEs3zDoUJF1wwQXWsmVL7+dUN9LJahQ3wPLfv95669npp59uJ5xwgpWXl9cdVIFdOU6AFTa+8sorvUAxGmL9+OOPduqpp9oHH3xgy5Yts7POOstri0RhV7r9YujQoXbuuedaZWVlgenWXXHT+dwVmi8BVt31K66MAAIIIOCGAAGWG+1AKRBAAAEEHBSYM2eOXXjhhTZ9+nTr1q2bnXnmmfa73/0umGm1evVq+9e//mVXXXWVPf/883bsscd6r68pcHjooYfslFNOsYEDB3qzdho1apSw5n7Akux1CxcutBkzZtjVV1/tvX/cuHG2ww47OKjoZpF833333TfhzBXNrPrhhx+82VW33nqrN7vqlltusW233bZahV544QU76qijbPDgwfbhhx96IeKNN95obdq0SVhxP2DR3xPNmFEIphl+o0aNsq+++so7V48ePdxEdLBUxeybKMBysAkoEgIIIIAAAnkTIMDKGy0nRgABBBAoZIGVK1fatdde6wUIgwYNsj/+8Y+m2U6Jji+++MKbBaVQ5K9//asXaCQ7chVg6fyrVq2y6667znRje95553nBGEc8gVQBln8WBYUKJadMmWKXXnqpN7vKP5YvX25/+tOfbPLkyXbnnXfaSy+95LWFQq8DDzwwowDLf9N9991nZ599theKXnLJJVZRURGvYiX+qlQBViH7EmCVeOem+ggggAACRoBFJ0AAAQQQQCCBwEcffWQnnnii95dEM2+ib1GIoT2ytB+Wlpo1aNAgoWsuAyxdwD/fH/7wBy9E44gnEDfA0tkmTpzoLeWLhkl+H9GyUgWd2u9syJAhXnj15z//OeFMvLgBS6oZePFqWXqvyoWvZla+9dZb9sgjj9hzzz0XLBPefffd7aCDDvI+39G9pvSe1157zVtqrCBTS4+1R576Qt++fW2TTTZZpzESvUfX6N27t/ee6EzOuEsIw/tiqV+qn952221euTRDUDP6tHxSswkTLXX9+uuv7fbbb7dZs2Z5ddd+e127drXjjz/e2rZtW3qdihojgAACCDgjQIDlTFNQEAQQQKA0BL7+ebWtWp3fum7eeu1m6pleSbNoNOMm1VK/dM+fywArPAMr1cyvdMuZ6etXff2lrVm1KtO3x3pf+eZbxnpdTS/KJMDS7CvNxPPDSX+WlGZI6W8LFizw9sB688037Y477rCOHTuuU4S4AYt/boWSWrpav379rOuc7QnWLE7vgQTpXq9eg5ZmDTdM923VXp+tr2ZeaiN+LeHUoY38mzZtapqJ989//tP7nQIgLRtu3bq193P4PZql+dvf/tZbGuzvkfeb3/zGCzjDy0+XLFnibcau3/vXadKkiX3++efe+/bZZx8vBNV+e/6RboC1dOlS23777U19acMNN/T27/PL1Lx5c2+24P777x+cX8tmn3jiCW9ps16n4Erv+fnnn+29997z/m/19QMOOCDpHm9ZNR5vRgABBBBAIIUAARZdBAEEEECgVgUUYB03dmnertm2ZZndeWLjrM5fVVXl3cRpNoVuVBVi5erIVYD1yy+/eDeb119/vXfDHL6hzlVZMzmPAqy5g4/I5K2x3lO/7Wa2wR0PxHptTS+KG2CFlxCG+4L8/bBK/URBgQ4/+EwWPKUKWBRsvPzyy97eZlo2qPbV/lsuHCtf3NRs+Q95K0r5Xt/kPcBK5atZSppFp6dPKkDafPPNg/p+8skn3oMaXnnlFW9WpmZK6fBn4m255ZZe8LXRRht5v9cSU4VhegCAzqmlqHqqpIIizYhSGKSZTVdccYVtttlm3ntUvrvvvttr9549e3pLVBWg6Ug3wNLsMYVOKtPvf/97b+++cJk0m0zLpP3zv/POOzZs2DDvWuH3aKaYXFTOFStWxJqRmrdOwokRQAABBEpagACrpJufyiOAAAK1L1AIAZZCC4UTjz32mDeTpnv37jmDSjfASnXh4447zpuh4z/9MNXr8/33YgmwNKtGm6jfcMMN3v5XnTp18mbM+DNi/KAjulzQDzM0E0dPr2zXrl018rhPyVN4oYAj+v58t19N5y+kAEvLOWs6EvkqqFEAqc/oaaedlnAfM385aXjJrh+G6nOo/8LL8vQgAI0lrVq1sosuusj7nGp208iRI72wSn0kGlBqI3+1/cMPP+wFXXvuuWfGAZY/OzBaJl1/8eLFXhilkE7BlAI71V+zwg4//PB1Zln5Y5dLswLr8vPAtRFAAAEEal+AAKv2zbkiAgggUNIChRBg+XvIaAaDbiJ32WWXnLVZrgMsBSXam+mkk04yLQuq66PQAqw4XprFotlXemKhjvDSTYVautn3D39jdwUPiZZ1xg2wdD7tg6S9tzbeeOM4xcz7a4opwMrUN9Gec++++673GVRIdc4551iXLl1qfBKp/+TK6JLUcAM++uijNmLEiGoPZ0h3Btbs2bO95YNaBhk+NHtQD3z47rvvvCdsaqmggjaFWgqyxowZ483cih56WIXKpKWT6vfNmjXLe5/jAggggAACCIQFCLDoDwgggAACtSpQCAHWokWLvL2ONPOmrmdgJduDS7M03n77bW+2xPPPP2+DBw/2lihp7526PIolwFIwqD2stBeRNuYPb8KtmVkKDHUkmmX1+OOPe3tiaa8gLdEK3+inWkKoAOHTTz+10aNHe+GpzqHwzIUZdoUUYLVp08YzjG62no6vZmRpNuaPP/7otcmLL77oLaVTG4ZnYOmzqGWCmr2kQ31Hobdmbu63335eAKnle/7hz+Ly95hK9Hn199wKf/7TDbBUbj+gCl/Dn+GlPb38v3/wwQden1V4rz27Ej2EQnaa2ab6JDpvXY47XBsBBBBAoDQECLBKo52pJQIIIOCMQCEEWOHlNK7ugeU3qPblUZiiUEU3xrmcLZZJpym0AEuzqhIFHTXV3d9gPZWPgozwEjC9PlWA5Z9T4cPZZ5/tPQkuOssr1XXz9fdiCLBS+Wp/KoU548ePt6eeesp7mqB/qD0VJH755ZfVAiz9XTPvZs6c6e1fpZArfOy6667e3lk77bSTtyzPD6LitFNtBVj+Msg4ZVLARYAVR4rXIIAAAgjkWoAAK9einA8BBBBAoEaBQgiwVIG4S/38yiqY+Mtf/mK6WT3yyCNt/fXXT+gQ97z+DWWqpyD6sykUXrkQdBR7gKV9izQ7T7Os/KfNJWpo/8lt4c270wmw9Fo/6AjP9qnL4aWYAqxkvq+++qppjycFVwqDO3fu7LWz9iJr27at1+5afldTm2iJnmZHPv300zZjxgxvzyvtc6UN3bfZZptgo//zzjvPO1fcI58zsPxlkL/73e9YHhi3QXgdAggggECtCxBg1To5F0QAAQRKW6BQAix/M261ljY63nbbbZM2nGZt3Hvvvd7+N9Ene0XfRICVXf+v7acQRkurYELLNRVqaPnmBhtskLBC/uu0fNAPLgiwam772ngKYbgE0YDQf3iDluRqSeChhx66zkbmWlasDd7jhopajqwnmmp88ANmhVrqQ6nC6ahWPgOs8MbyzK7Kbozi3QgggAAC+RMgwMqfLWdGAAEEEEggoADr0oeq8mpz2wmNsz6/NurW/ka6kR00aJA360ZLiBIdWsZ3xhlnmP5XoUaPHj2SXj/XAZa/JM2lJYQLLjs3a/+aTtBi/KSsz+/PcEtnCWF48/ZET3cLF8qfqXX//fd7T5TT/kJaPhZ3CeFPP/3khSQKO1yYWae6rXpth6zdazpB/R1nmDXcMKtrZOPrv1cFSBTiKODSPnMKscIB1u23325Tp071NjjXUylTBU/+HmoKtxKF4/7YM336dDviiCPs+OOP9/bQymeAFX74wNVXX20DBgxYJ7x77bXXvKWQeiKnxsNk4W1WDcibEUAAAQQQqEGAAIvugQACCCCAQBKBOXPmeE+B01443bp1szPPPNO0xMbfkHnlypX28ssv25/+9Cdvc2M9iUw3uJWVlXkPsHTt9957z66//npvqdLBBx9suvHkyWDxunMmAZb2pTr11FNNs/O0ub82ea/p8PfK2muvvbxgUxuLpwpYtHG49lhSWKGgRMvYFGBp+RpHaoFsfOfOneu177PPPut9lrQUuLy83Luo2l4z6RRs6QgHWNrzSktFtUzwmmuusQ4dOgThz4cffujtZaaxZNy4cbbDDjt4T7HU/61xQw8JOP/882277bbz3qPP9RNPPOH9TYf/Hv3f+QywdH59Jk4++WTvuppN2qtXL2vYsKFphqnC+UsvvdR7YIRmlKm+Ki8HAggggAACtSlAgFWb2lwLAQQQQKDgBHTj+uc//9kLE3To8fJbbLGFdxOq0Ep75Whmlm7odPNXU3il96c7AysOmEIOPe1OTzXjiCeQSYDlP10w1TJRvwT+TJu33nrL2/dIs3P8gEV9J9Wh9lSQsttuu6V6KX//f4FsfBXU6MmP2ptKs6P8pwT6TwTUzwp1tBxQT4fUzLqKigrTPnQ33HCDF1LqUBilzd7992l80DmPOeaYIBDTDD09IEKbxevYcccdrWnTpt5+WapD8+bNbdSoUda7d+8gKMp3gKX6P/roo94sK41r0fqrnEOHDvVC/VTjHB0SAQQQQACBfAgQYOVDlXMigAACCBSVgGZFKISYNm2avf76697MJ/9GtWvXrnbYYYfZVlttFWtGQq4CLAVpehpY9+7dvdlXuvnliC+QboAV3iz/r3/9qx111FEpL6aQUzNyNIOqX79+XhD63Xff2fDhw73wM9Gh4EIzu/bee2+vX2nWFkd8gVQBVipfzYDTUjk9PVIzqxRk7b777t7edtoTS0vtRo4c6YVWWmKszd116PeajTl58mRvrFAQpc+oZt9pCaD20IvOWNK4omtNmDDBu5YfGmlM0Xuis+7yHWCpHgqxFLzeeeed3hMw/TBtzz339GaYKkz1Z6DGbxVeiQ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IsHLjyFkQQAABBBBAAAEEEEAAAQQQQAABBPIkQICVJ1hOiwACCCCAAAIIIIAAAggggAACCCCQGwECrNw4chYEEEAAAQQQQAABBBBAAAEEEEAAgTwJEGDlCZbTIoAAAggggAACCCCAAAIIIIAAAgjkRoAAKzeOnAUBBBBAAAEEEEAAAQQQQAABBBBAIE8CBFh5guW0CCCAAAIIIIAAAggggAACCCCAAAK5ESDAyo0jZ0EAAQQQQAABBBBAAAEEEEAAAQQQyJMAAVaeYDktAggggAACCCCAAAIIIIAAAggggEBuBAiwcuPIWRBAAAEEEEAAAQQQQAABBBBAAAEE8iRAgJUnWE6LAAIIIIAAAggggAACCCCAAAIIIJAbAQKs3DhyFgQQQAABBBBAAAEEEEAAAQQQQACBPAkQYOUJltMigAACCCCAAAIIIIAAAggggAACCORGgAArN46cBQEEEEAAAQQQQAABBBBAAAEEEEAgTwIEWHmC5bQIIIAAAggggAACCCCAAAIIIIAAArkRIMDKjSNnQQABBBBAAAEEEEAAAQQQQAABBBDIkwABVp5gOS0CCCCAAAIIIIAAAggggAACCCCAQG4ECLBy48hZEEAAAQQQQAABBBBAAAEEEEAAAQTyJECAlSdYTosAAggggAACCCCAAAIIIIAAAgggkBsBAqzcOHIWBBBAAAEEEEAAAQQQQAABBBBAAIE8CRBg5QmW0yKAAAIIIIAAAggggAACCCCAAAII5EaAACs3jpwFAQQQQAABBBBAAAEEEEAAAQQQQCBPAgRYeYLltAgggAACCCCAAAIIIIAAAggggAACuREgwMqNI2dBAAEEEEAAAQQQQAABBBBAAAEEEMiTAAFWnmA5LQIIIIAAAggggAACCCCAAAIIIIBAbgQKKsBauXKlXXLJJfbmm2/aPffcYy1btkyosHr1anv++eftlltusVmzZtmKFSusS5cuNnToUDv44IOtoqIi4fu++OILu+mmm+yxxx6zjz76yDp16mT9+vWzIUOGWOvWrRO+p6qqyqZPn27jx4+3l19+2Ro0aGBdu3a1ESNG2D777GNlZWW5aSnOggACCCCAAAIIIIAAAggggAACCJSoQMEEWAqvbr31Vrvgggtsjz32SBpgrVq1yiZOnGinnHKKLVy40HbbbTcvVHr77be9n/V+/dekSZNqTa6/Dx8+3F5//XXbZpttrG3btvbJJ5/Yl19+ad27d7fRo0db+/btq71H4dXVV19tF198sTVt2tQ6duzohWWvvfaa9/OoUaO8c5aXl5do96LaCCCAAAIIIIAAAggggAACCCCAQPYCBRFgKXhSGHTllVd6Ne7Ro0fSAEuzoI4++mjbaKONbMyYMbbTTjt57/nss8/s1FNPtRdeeMHGjRtn/fv3D/TmzJljJ554oj399NN2/fXX27HHHuuFTosXL7ZrrrnGLrvsMjv55JO9sKpx48bB+yZNmmTDhg2zvffe27vWZpttZmvWrLHZs2d7Adr333/vlVOzvzgQQAABBBBAAAEEEEAAAQQQQAABBDITcDrA0qyrZ5991v74xz/aG2+8YW3atLGlS5cmnYGlGVHnnHOO3Xjjjfbggw/a4YcfXk3l3Xff9YKrDh062G233WYtWrTw/v7QQw9Znz59vIBLIVV4ieGCBQu8MGrmzJn28MMPW+fOnb33zJs3z1taqNlW4d/7F5wxY4b17dvXBg8evM45M2sq3oUAAggggAACCCCAAAIIIIAAAgiUpoDTAZZmU+25557ecryTTjrJevfu7f2vZlcl2gNLy/0GDBhgDRs29P6+8cYbV2vVJUuW2GmnnebtcTVt2jRvdtby5cvtvPPO82ZeKXTaf//91+kJd999tzcr67rrrrMzzjjD+7v24erVq5d169bNm32lMoYPzepSWXTNe++915udxYEAAggggAACCCCAAAIIIIAAAgggkL6A0wGWZl09+eSTXnjUrl07b2P1I488MmmApdlQ2q9Kr7nhhhussrJyHZErrrjC27NK+2RpqaFmUh1zzDH21Vdf2f333+/NzooefpCmZYYKurSMcPLkyd5sLm0qr//q1atX7W2aKaawa+zYsfbSSy+xjDD9vsk7EEAAAQQQQAABBBBAAAEEEEAAAU/A6QAr2kapAqxHH33UDjnkEC840n5ZmokVPTQza+DAgXb55ZfbRRdd5G3SrplSOpLNlEp0XQVZZ555ZrVZWdFrRcMy+hwCCCCAAAIIIIAAAggggAACCCCAQPoCRRVgRcOpRBzR16QKxXSORK+JE07FeU36TcY7EEAAAQQQQAABBBBAAAEEEEAAgdISIMBKsSyRAKu0PhDUFgEEEEAAAQQQQAABBBBAAAEE3BMgwHI0wJr78Wz77xu3mDVoYE03Wd+9nkOJEEAAAQQQQAABBBBAAAEEEECg6ARW1W9hW+52vnP1KqoAa+bMmd4m7ueff75p+V79+vXXAfeXEI4aNcp73X//+19vM3cdiZ5cqN/7Swg33XRTmzBhgrVo0cLbnH348OF26623mjZ3T3T4SwgnTZrkbSyfzvHGlcOt0y63pfMWXosAAggggAACCCCAAAIIIIAAAghkJbC0/tb2cdO7baeddsrqPLl+c1EFWMX0FMJcBVhlbU/JdZ/hfAgggEBRC/z4449e/dq0aVPU9aRyCCCAgKsCjMOutgzlQgCBQhBY/fVNWReTACtrwsSbqYdP6z9RUE8fTDSbauHChTZy5Eh7+umnbdq0aV6auHz5cjvvvPNMTxWcMWOG7b///uuU1J9tdd1113lPONTx5ptvWq9evaxbt242ZswYa9q0abX3+TO7dP5kTzesiVpwXq8AACAASURBVGTGH662Tm9NsXkVrWz5mKm23eYVORDkFAgggAACqQQ0vutw7V+cUpWbvyOAAALFIsA4XCwtST0QQKBQBVwdh4tqBlZVVZWdc845duONN9qDDz5ohx9+eLX+8u6771r//v2tQ4cOdtttt3lLAXU89NBD1qdPHzv11FPt6quvtoqKtWHRggUL7JRTTjEtT3z44Yetc+fO3nvmzZtnQ4YMMc36Cv/ev6DCsL59+9rgwYPXOWecTuwHWHrtU8Mn2cC+W8Z5G69BAAEEEMhSwNUv7CyrxdsRQACBghFgHC6YpqKgCCBQpAKujsNFFWCp77z88svenlYbbbSR3XTTTbbzzjtbvXr17LPPPvMCqscee8wmTpwY7Hul98yZM8fbx0ozszQTa+DAgV6ItXjxYrvmmmvssssu8/6uvzVu3DjootrbatiwYbb33nt7odmWW25pa9assdmzZ3uh11dffWV6jf6e7hEOsG7Z61q7+JK90j0Fr0cAAQQQyEDA1S/sDKrCWxBAAIGCFGAcLshmo9AIIFBEAq6Ow0UXYK1cudLbWP2CCy4wLRncbbfdrEGDBvb22297P+v3+q9JkybVuterr75qI0aMsHfeece22WYba9u2rX3yySemZYnaGH706NHWvn37au9RwKXN4PWflhB27NjRVqxY4c3K0s/6vTZ6Ly8vT7srhwOssR3+YBeOPiLtc/AGBBBAAIH0BVz9wk6/JrwDAQQQKEwBxuHCbDdKjQACxSPg6jhcdAGWuszq1avt+eeft1tuucVmzZrlhUpdunSxoUOH2sEHH1xtiWC4i33xxRferC3N0tKTBzt16mT9+vXzlgq2bt06YW/UssXp06fb+PHjvdlfCsu6du3qhWH77LOPlZWVZdSLwwHWQ5sfY4dcO9I2apbZuTIqAG9CAAEESlTA1S/sEm0Oqo0AAiUowDhcgo1OlRFAwCkBV8fhggqwnGrRPBfm+fP/Yr95Y6p3lRd/1d3WnHqJ9dmlQZ6vyukRQAABBFz9wqZlEEAAgVIRYBwulZamnggg4KqAq+MwAZajPeYfF//ZtnjlEa90HzTf3qYecpNdf8za/bccLTbFQgABBApewNUv7IKHpQIIIIBATAHG4ZhQvAwBBBDIk4Cr4zABVp4aPNvTvnfFFbbh89O80/zUaEM7eY9JNuuC6vt2ZXsN3o8AAgggsK6Aq1/YtBUCCCBQKgKMw6XS0tQTAQRcFXB1HCbAcrTHfPqXS63ZrMeD0p2y+31218W/tgpWETraYhQLAQSKRcDVL+xi8aUeCCCAQCoBxuFUQvwdAQQQyK+Aq+MwAVZ+2z3js3963ZXW7PGHgvdfvuPf7Ijjd7W9O9TP+Jy8EQEEEEAgtYCrX9ipS84rEEAAgeIQYBwujnakFgggULgCro7DBFiO9qkPx95kLR+YEJTu5m3PswbdDrILDqlwtMQUCwEEECgOAVe/sItDl1oggAACqQUYh1Mb8QoEEEAgnwKujsMEWPls9SzO/f7EO631nTcHZ3hgi+Ns+tbH2eN/qMzirLwVAQQQQCCVgKtf2KnKzd8RQACBYhFgHC6WlqQeCCBQqAKujsMEWI72qPemTrENx1wdlO7ZXx1oY7f9Axu5O9peFAsBBIpHwNUv7OIRpiYIIIBAzQKMw/QQBBBAoG4FXB2HCbDqtl8kvfo7M5+yja+6KPj7ey062Z86XWc3HdvIfrMJ+2A52mwUCwEEikDA1S/sIqClCggggEAsAcbhWEy8CAEEEMibgKvjMAFW3po8uxO/9cortunFpwcn+aHxxnba7vfYkbs1sGH7Nczu5LwbAQQQQCCpgKtf2DQZAgggUCoCjMOl0tLUEwEEXBVwdRwmwHK0x6jDtDt3RFC6VfXq2yl7TLLKX7Wxu4Y3drTUFAsBBBAofAFXv7ALX5YaIIAAAvEEGIfjOfEqBBBAIF8Cro7DBFj5avEsz6sO0/ays63eksXBmS7Z8Sb7qPl27IOVpS1vRwABBGoScPULm1ZDAAEESkWAcbhUWpp6IoCAqwKujsMEWI72GHWYDW++xiq+/Cwo4ejfXmgvbdjV7h1ZaRs2q+doySkWAgggUNgCrn5hF7YqpUcAAQTiCzAOx7filQgggEA+BFwdhwmw8tHaOTinOkzLBydak3+8HJxt0q+H2sObHW0nd6+ww3Yuz8FVOAUCCCCAQFTA1S9sWgoBBBAoFQHG4VJpaeqJAAKuCrg6DhNgOdpj1GHWf3GWNZ8+JSjh0xv3svEdzrSOm5XZtUezD5ajTUexEECgwAVc/cIucFaKjwACCMQWYByOTcULEUAAgbwIuDoOE2DlpbmzP6k6TKOP/m1tbh8dnOydDXaxv3S82vt51gVNsr8IZ0AAAQQQWEfA1S9smgoBBBAoFQHG4VJpaeqJAAKuCrg6DhNgOdpj1GHqz/vZNrnywqCE3zZpZ2ftepf388NnVlrTRuyD5WjzUSwEEChgAVe/sAuYlKIjgAACaQkwDqfFxYsRQACBnAu4Og4TYOW8qXNzQr/DtDt3RHDC5WUN7eQuk21Bg+Z2aZ8K22sb9sHKjTZnQQABBNYKuPqFTRshgAACpSLAOFwqLU09EUDAVQFXx2ECLEd7jN9hNrvkTFuzbGlQygt3vtk+XX9b23+7cjuvd4WjpadYCCCAQOEKuPqFXbiilBwBBBBIT4BxOD0vXo0AAgjkWsDVcZgAK9ctnaPz+R1my9tutJUffxCc9W/bXWqvtdnHKhvWs2lnV+boapwGAQQQQMAXcPULmxZCAAEESkWAcbhUWpp6IoCAqwKujsMEWI72GL/DbP30dFs287GglPdsdaJNa9ff+3nm+U2sjG2wHG1BioUAAoUq4OoXdqF6Um4EEEAgXQHG4XTFeD0CCCCQWwFXx2ECrNy2c87O5neYbT9+zxbfNiY474xND7Xbtz7N+3nMcY2sw8b1c3ZNToQAAgggYObqFzZtgwACCJSKAONwqbQ09UQAAVcFXB2HCbAc7TF+h/nd8sX2y0VnB6X8Z6vd7ertR3k/D9ijgQ3Zt6GjNaBYCCCAQGEKuPqFXZialBoBBBBIX4BxOH0z3oEAAgjkUsDVcZgAK5etnMNz+R2m40ZtbO6xfYIzf9VkCztn19u9n9u1rGd3nMg+WDlk51QIIIAAM7DoAwgggEAdC7h641THLFweAQQQqDUBV8dhAqxa6wLpXSjoMDvuaHP23zV489LyxnbSHg+a/lfHrAuapHdiXo0AAgggUKOAq1/YNBsCCCBQKgKMw6XS0tQTAQRcFXB1HCbAcrTHhDvMTz33sDUrVwYlPW+XcfZF0/bez3cNb2ybblDmaC0oFgIIIFB4Aq5+YReeJCVGAAEEMhNgHM7MjXchgAACuRJwdRwmwMpVC+f4POEOM3fYAFv12afBFa793eX2Ruu9vJ9P61FhvXcqz/HVOR0CCCBQugKufmGXbotQcwQQKDUBxuFSa3HqiwACrgm4Og4TYLnWU/6/POEOs+DPF1rVszOCkt7dfqQ93rav9/OOm9e3awY0crQWFAsBBBAoPAFXv7ALT5ISI4AAApkJMA5n5sa7EEAAgVwJuDoOE2DlqoVzfJ5wh1k8YbwtuWtccIUn2va1u9qPDH5mH6wc43M6BBAoaQFXv7BLulGoPAIIlJQA43BJNTeVRQABBwVcHYcJsBzsLCpSuMNUvTDLFlx+flDSN1rvadf+7org5ymnVVqLJvUcrQnFQgABBApLwNUv7MJSpLQIIIBA5gKMw5nb8U4EEEAgFwKujsMEWLlo3TycI9xhVn7xmc0b2j+4yncbtLczOq6dkXV53wrrsjX7YOWhGTglAgiUoICrX9gl2BRUGQEESlSAcbhEG55qI4CAMwKujsMEWM50keoFCXeYNVVV9tNB/9u0XceKRuvbcbs9aKvK/hda9di+3M45uMLRmlAsBBBAoLAEXP3CLixFSosAAghkLsA4nLkd70QAAQRyIeDqOEyAlYvWzcM5oh1mTrfO1a7yh11vs6+bbOn9br1G9eyRMyvzUApOiQACCJSegKtf2KXXEtQYAQRKVYBxuFRbnnojgIArAq6OwwRYrvSQSDmiHWbe8Ufayq8+D1519faj7J+tdg9+fuKcJtaQVYSOtibFQgCBQhJw9Qu7kAwpKwIIIJCNAONwNnq8FwEEEMhewNVxmAAr+7bNyxmiHWbBpeda1UvPBtd6aIfT7P6WhwY/3zCokW23af28lIWTIoAAAqUk4OoXdim1AXVFAIHSFmAcLu32p/YIIFD3Aq6OwwRYdd83EpYg2mGW3HmrLZ54e/Daf+90lF3RbFjw88AuDW3wPg0crQ3FQgABBApHwNUv7MIRpKQIIIBAdgKMw9n58W4EEEAgWwFXx2ECrGxbNk/vj3aYqmeesgWjLgqutqDTfjasxdqfN29VZrcNa5yn0nBaBBBAoHQEXP3CLp0WoKYIIFDqAozDpd4DqD8CCNS1gKvjMAFWXfeMJNePdpiV//nY5p04cO2r2//W+rcdXe3dsy5o4mhtKBYCCCBQOAKufmEXjiAlRQABBLITYBzOzo93I4AAAtkKuDoOE2Bl27J5en+0w6xevMh+PmS/4Gr1mrew43efaour1gS/G39CY9uidVmeSsRpEUAAgdIQcPULuzT0qSUCCCBgxjhML0AAAQTqVsDVcZgAq277RdKrJ+owc7p1rvb6ewbcZ9O+3yj43ek9G1qvHdkHy9EmpVgIIFAgAq5+YRcIH8VEAAEEshZgHM6akBMggAACWQm4Og4TYGXVrPl7c6IOM3fQ4bbqv98EF/1gyHV22eedgp932bK+Xdm/Uf4KxZkRQACBEhBw9Qu7BOipIgIIIOAJMA7TERBAAIG6FXB1HCbAqtt+kfTqiTrMLxeeactfeyl4z9Ih59rgz3tWOwf7YDnaoBQLAQQKRsDVL+yCAaSgCCCAQJYCjMNZAvJ2BBBAIEsBV8dhAqwsGzZfb0/UYRb/fbQtmXx3cMnKo46z3j8cW60I941sbG2asQ9WvtqF8yKAQPELuPqFXfzy1BABBBD4nwDjMD0BAQQQqFsBV8dhAqy67RdJr56owyx7arotvOby4D2N9uthl7T7o73z1argd5f3bWRdtq7vaK0oFgIIIOC+gKtf2O7LUUIEEEAgNwKMw7lx5CwIIIBApgKujsMEWJm2aJ7fl6jDrPzw3zbv5MHBlct/u71NP+IWu/OF5cHvDtih3M4+qCLPpeP0CCCAQPEKuPqFXbzi1AwBBBCoLsA4TI9AAAEE6lbA1XGYAKtu+0XSqyfqMKvnz7Of+/YI3lPWqrV9c9WjduY9y4Lfrd+4nk09o9LRWlEsBBBAwH0BV7+w3ZejhAgggEBuBBiHc+PIWRBAAIFMBVwdhwmwMm3RPL8vWYeZ061ztSs3mTDNet2xXrXfPXpWpTWpqJfnEnJ6BBBAoDgFXP3CLk5taoUAAgisK8A4TK9AAAEE6lbA1XGYAKtu+0XSqyfrMHOP6mWr5vwQvK/ZNWNsxOzt7Is5q4PfXXt0Y+u4GRu5O9q0FAsBBBwXcPUL23E2iocAAgjkTIBxOGeUnAgBBBDISMDVcZgAK6PmzP+bknWY+eedYitmvx4UoOnZF9r4sh42dfbK4HeD9mpox+7VIP+F5AoIIIBAEQq4+oVdhNRUCQEEEEgowDhMx0AAAQTqVsDVcZgAq277RdKrJ+swi2653pY+eF/wvibHDLV/7na8XfJgVfC7LduU2d+HNna0ZhQLAQQQcFvA1S9st9UoHQIIIJA7Acbh3FlyJgQQQCATAVfHYQKsTFqzFt6TrMMsfWyqLbr+L0EJKvY/0KpOusT637SkWqlmXdCkFkrJJRBAAIHiE3D1C7v4pKkRAgggkFiAcZiegQACCNStgKvjMAFW3faLpFdP1mFWvPe2zT99WPC+BtvvaM2vu9WOuHGJzV20Jvj9LYMb2da/qu9o7SgWAggg4K6Aq1/Y7opRMgQQQCC3AozDufXkbAgggEC6Aq6OwwRY6bZkLb0+WYdZ/dMc+7n/QUEp6m/0K9tg4iM26tEqm/Xe2n2wzjywwg7qWF5LpeUyCCCAQPEIuPqFXTzC1AQBBBCoWYBxmB6CAAII1K2Aq+MwAVbd9oukV6+pw8zp1jl4X7169azllKfsyS+a2F8fWx78ftdf17dRRzZytHYUCwEEEHBXwNUvbHfFKBkCCCCQWwHG4dx6cjYEEEAgXQFXx2ECrHRbspZeX1OH+fmInrZ63tygJM2vG2vfbLSDDR2/tFrp2AerlhqLyyCAQFEJuPqFXVTIVAYBBBCoQYBxmO6BAAII1K2Aq+MwAVbd9oukV6+pw8w/a4SteOfN4L3rn3epVXQ70LpfudhWrV57yrtHNLZNWpQ5WkOKhQACCLgp4OoXtptalAoBBBDIvQDjcO5NOSMCCCCQjoCr4zABVjqtWIuvranDLLrxalv66JSgNJXHnWhNBg6x8yZX2Rv/WbsP1oWHVtjvf8M+WLXYbFwKAQSKQMDVL+wioKUKCCCAQCwBxuFYTLwIAQQQyJuAq+MwAVbemjy7E9fUYZY98oAtvOma4AKNDuhtTc+60O5/fYWNnbV2H6yDOzWwMw5omF1BeDcCCCBQYgKufmGXWDNQXQQQKGEBxuESbnyqjgACTgi4Og4TYDnRPdYtRE0dZsVbs23+H04K3tRwx87W7OrR9u5Xq+yMicuC3zerrGcPnV7paA0pFgIIIOCmgKtf2G5qUSoEEEAg9wKMw7k35YwIIIBAOgKujsMEWOm0Yi2+tqYOs+r7/9rcgYcGpam/8aa2wd0PWdWKNXbgNUuqlVIBloIsDgQQQACBeAKufmHHKz2vQgABBApfgHG48NuQGiCAQGELuDoOE2A52q9SdZg53TqvLXl5ubWa+rTVa1xpJ92x1D76bu1O7lce2ch2+XV9R2tJsRBAAAH3BFKNv+6VmBIhgAACxSXAOFxc7UltEECg8ARcHYcJsBztS6k6zE+HdbU1CxcGpW8x5k4r3+Y39vdnl9ukV1cEvz9u74Z2zJ4NHK0lxUIAAQTcE0g1/rpXYkqEAAIIFJcA43BxtSe1QQCBwhNwdRwmwHK0L6XqMPNPP8FWvPdOUPqmF1xhjfbrYa98ssouemDtPlhbbVhmY4c0drSWFAsBBBBwTyDV+OteiSkRAgggUFwCjMPF1Z7UBgEECk/A1XGYAMvRvpSqwyy87s+27PFHgtI3GTrSKvsfa3MXrbEjbqy+D9aT51Rag3L2wXK0qSkWAgg4JpBq/HWsuBQHAQQQKDoBxuGia1IqhAACBSbg6jhMgOVoR0rVYZY+eJ8tuuX6oPSNex1u6512nvfzwJuX2nfz1+6DddOxje03m5Q5WlOKhQACCLglkGr8dau0lAYBBBAoPgHG4eJrU2qEAAKFJeDqOEyA5Wg/StVhlr/xqv1y/mlB6Rvusrs1+8sN3s/XPl5lj7+9MvjbKd0b2qE7sw+Wo01NsRBAwDGBVOOvY8WlOAgggEDRCTAOF12TUiEEECgwAVfHYQIsRztSqg6z6usvbe7gI4LS12+3uW1w+/3ezzP+tdKumlYV/G339vXtT0c0crSmFAsBBBBwSyDV+OtWaSkNAgggUHwCjMPF16bUCAEECkvA1XGYAMvRfpSqw6xZucJ+6tklKH29ikbWatpzZmVl9uVPq+34cUur1WzWBU0crSnFQgABBNwSSDX+ulVaSoMAAggUnwDjcPG1KTVCAIHCEnB1HCbAcrQfxekwPx28j61ZtjaoavH3e618i628GvX662Jbsnxt5W4fVmmbtWIjd0ebm2IhgIBDAnHGX4eKS1EQQACBohNgHC66JqVCCCBQYAKujsMEWI52pDgdZv7I42zFR+8HNVj/4r9Yxd5dvZ8vebDKXvpo7T5Y5/WusP23K3e0thQLAQQQcEcgzvjrTmkpCQIIIFB8AozDxdem1AgBBApLwNVxmADL0X4Up8MsuOpSq5r5eFCD9U48zRofcbT384P/WGE3P712ClbvHRvYaT0bOlpbioUAAgi4IxBn/HWntJQEAQQQKD4BxuHia1NqhAAChSXg6jhMgOVoP4rTYZZMutsWjx8d1KDxoUfYeif/wfv5vW9W2Wl3Lwv+tkGTevbAaZWO1pZiIYAAAu4IxBl/3SktJUEAAQSKT4BxuPjalBohgEBhCbg6DhNgOdqP4nSY5a++YL9cdHZQg4a772XNrrjW+3nlKrMeVy2uVrtJJ1da6/XZB8vRJqdYCCDgiECc8deRolIMBBBAoCgFGIeLslmpFAIIFJCAq+MwAZajnShOh1n5+ac274QBQQ3Kt9zKWoy7N/j59AlL7V9frw5+vuKIRrZH+/qO1phiIYAAAm4IxBl/3SgppUAAAQSKU4BxuDjblVohgEDhCLg6DhNgOdqH4nSYNUuX2E+99g1qUK+yibV69Nng5ztfWG4TXloR/HzMng3suL3ZB8vRJqdYCCDgiECc8deRolIMBBBAoCgFGIeLslmpFAIIFJCAq+MwAZajnShuh5nTcw+zlWufNrjBXQ9a/U3aerV67ZOV9scHqoIabvOrMrt5cGNHa0yxEEAAATcE4o6/bpSWUiCAAALFJ8A4XHxtSo0QQKCwBFwdhwmwHO1HcTvMvBOPtpX/+SSohfbA0l5YOuYtXmN9b1hSrYbTzq60yobsg+Vos1MsBBBwQCDu+OtAUSkCAgggUJQCjMNF2axUCgEECkjA1XGYAMvRThS3wyz484VW9eyMoBbrnXSmNT68f/Dz8eOW2pc/rd0H69qjG1nHzdgHy9Fmp1gIIOCAQNzx14GiUgQEEECgKAUYh4uyWakUAggUkICr4zABlqOdKG6HWTLxNlt859igFo37DLD1Rpwe/Dx6xnKbOnvtPlgjujW0vp0bOFprioUAAgjUvUDc8bfuS0oJEEAAgeIUYBwuznalVgggUDgCro7DBFiO9qG4HabqhWdsweXnBbWo2Ov3tv4lVwU/P/3eSvvLo2v3weqydbld3rfC0VpTLAQQQKDuBeKOv3VfUkqAAAIIFKcA43Bxtiu1QgCBwhFwdRwmwHK0D8XtMCs//tDmnTQoqEV5+w7W4pa7g5+/+nm1DR67tFotZ13QxNFaUywEEECg7gXijr91X1JKgAACCBSnAONwcbYrtUIAgcIRcHUcJsBytA/F7TCrFy6wnw/rFtSi3vrNrNVDM6vVqs/fltj8JWuC3409vrFttVGZozWnWAgggEDdCsQdf+u2lFwdAQQQKF4BxuHibVtqhgAChSHg6jhMgOVo/0mnw8zp1rlaLVpOeszKWrUOfjfqkSqb9e+Vwc9nH1RhB+xQ7mjNKRYCCCBQtwLpjL91W1KujgACCBSnAONwcbYrtUIAgcIRcHUcJsBytA+l02HmHt/PVn31RVCTZlfdZA132jX4eerslTZ6xtp9sHrv2MBO69nQ0ZpTLAQQQKBuBdIZf+u2pFwdAQQQKE4BxuHibFdqhQAChSPg6jhMgOVoH0qnwyy47DyrevGZoCbrnXqONe7dN/j5g29X28l3rd0Hq1XTejb5lEpHa06xEEAAgboVSGf8rduScnUEEECgOAUYh4uzXakVAggUjoCr4zABlqN9KJ0Os/iOW23JPbcHNak8cpA1OeHk4OfVa8x6XLXYVq9eW9mJJ1Xar5rXc7T2FAsBBBCoO4F0xt+6KyVXRgABBIpXgHG4eNuWmiGAQGEIuDoOE2A52n/S6TBVzzxlC0ZdFNSkYp9utv5Fo6rV7Nz7ltnsz1cFv7v4sArbZ1v2wXK0+SkWAgjUoUA6428dFpNLI4AAAkUrwDhctE1LxRBAoEAEXB2HCbAc7UDpdJgV7//L5p86JKhJ+bbbWYub1s7I0h8mvLTC7nxhefCao/ZoaEP3beBo7SkWAgggUHcC6Yy/dVdKrowAAggUrwDjcPG2LTVDAIHCEHB1HCbAcrT/pNNhVs/92X7ud0BQk7INWlrL+5+oVrN//GeVnT95WfC7bTcus9HHNXa09hQLAQQQqDuBdMbfuislV0YAAQSKV4BxuHjblpohgEBhCLg6DhNgOdp/0u0wc7p1rlaTlg/NtLL1mwW/+2XJGjv8b0uqvWbqGU1sfTIsR3sAxUIAgboSSHf8ratycl0EEECgWAUYh4u1ZakXAggUioCr4zABlqM9KN0OM3fQ4bbqv98EtWn+t79bg+12qFa7EXcstY+/W7uT+1VHNbKdt6jvqADFQgABBOpGIN3xt25KyVURQACB4hVgHC7etqVmCCBQGAKujsMEWI72n3Q7zIKLzrKqV18MatP0zAus0YGHVqvdzTOX24NvrAh+N2TfBjZgj4aOClAsBBBAoG4E0h1/66aUXBUBBBAoXgHG4eJtW2qGAAKFIeDqOEyA5Wj/SbfDLPr7TbZ08oSgNpUDBluT40dUq92sf6+0UY9UBb/bu0O5XXJ4haMCFAsBBBCoG4F0x9+6KSVXRQABBIpXgHG4eNuWmiGAQGEIuDoOE2A52n/S7TDLnppuC6+5PKhNRdeetv75a3/WH76du9oG3bo0eE29emZPntPEyllF6GgvoFgIIFAXAumOv3VRRq6JAAIIFLMA43Axty51QwCBQhBwdRwmwHK096TbYVa8+0+bf+bwoDYNtutozf82bp3aDRizxH74ZU3wez2JUE8k5EAAAQQQ+J9AuuMvbggggAACuRVgHM6tJ2dDAAEE0hVwdRwmwEq3JWvp9el2mNU/fm8/D+gdlK6sdRtred/0dUp71bQqm/GvlcHvT+3R0A7ZqUEt1YrLIIAAAu4LpDv+ul8jSogAAggUlgDjcGG1F6VFAIHiE3B1HCbAcrSvZdJh5nTrXK02rR57wepVNKr2u0feXGE3PrU8+N0BO5Tb2QexD5aj3YBiIYBAHQhkMv7WQTG5JAIIIFC0AozDRdu0VAwBBApEu7bDRAAAIABJREFUwNVxmADL0Q6USYf5+ahetnrOD0GNmt98lzXYettqNfzwv6ts5J3Lgt+1Wb+e3XdypaMKFAsBBBCofYFMxt/aLyVXRAABBIpXgHG4eNuWmiGAQGEIuDoOE2A52n8y6TC/nHeqLZ/9WlCjpudeao32P7BaDdesMet17RJbunztPlh3DGts7VqxD5ajXYFiIYBALQtkMv7WchG5HAIIIFDUAozDRd28VA4BBApAwNVxmADL0c6TSYdZdPP1tvSh+4IaVQ46wZoMOmGdGl48pcpe/njtPlgXHFJhXX9b7qgExUIAAQRqVyCT8bd2S8jVEEAAgeIWYBwu7valdggg4L6Aq+MwAZajfSeTDrPssam28Pq/BDVq1ONga/qHi9ep4T0vr7Dbn1+7D1bfzg1sRLeGjkpQLAQQQKB2BTIZf2u3hFwNAQQQKG4BxuHibl9qhwAC7gu4Og4TYDnadzLpMCvefN3mn3tKUKMGO+xkza+9ZZ0azv58lZ1739p9sH67aX27cVD1zd4dZaFYCCCAQN4FMhl/814oLoAAAgiUkADjcAk1NlVFAAEnBVwdhwmwnOwuZpl0mFXffmNzjz08qFH9jTa2DSY+vE4NFy5dY4dev6Ta7+8/tdJarlfPUQ2KhQACCNSeQCbjb+2VjishgAACxS/AOFz8bUwNEUDAbQFXx2ECLEf7TUYdZvVqm9N9t7U1KiuzVk++YvXK1t2g/fQJy+xfX68KXvunIyps9/bsg+Vod6BYCCBQiwIZjb+1WD4uhQACCBS7AONwsbcw9UMAAdcFXB2HCbAc7TmZdpif+x1gq+f+HNRqg/GTrP7mW65Ty1tnLbcHXl8R/P7YvRraoL0aOKpBsRBAAIHaE8h0/K29EnIlBBBAoLgFGIeLu32pHQIIuC/g6jhMgOVo38m0w8w/e4StePvNoFbNLr7SGu693zq1fO79lXbFw1XB73dvX9/+dAT7YDnaHSgWAgjUokCm428tFpFLIYAAAkUtwDhc1M1L5RBAoAAEXB2HCbAc7TyZdphFN11jSx95IKhVk8EjrPLowevU8rv5a2zgzWv3wSovM3vkrCbWiElYjvYIioUAArUlkOn4W1vl4zoIIIBAsQswDhd7C1M/BBBwXcDVcZgAy9Gek2mHWfrw/bZo9F+DWjU68BBreuYfE9Zy8Ngl9tXPa4K/XT+wkW3frr6jIhQLAQQQqB2BTMff2ikdV0EAAQSKX4BxuPjbmBoigIDbAq6OwwRYjvabTDvM8tdftl/+eEZQq4Y77WrNrropYS3/+liVPfHOyuBvJ+1fYX12YSN3R7sExUIAgVoSyHT8raXicRkEEECg6AUYh4u+iakgAgg4LuDqOFxUAdbLL79se+65Z6yucOKJJ9r1119vjRs39l7/7rvvWt++fe2TTz5J+v6XXnrJunTpUu3vVVVVNn36dBs/frzp+g0aNLCuXbvaiBEjbJ999rGyBE8AjFPATDvMqi8/t7lDjgwuUX/TdrbBnVMSXnLaP1fa355cuw9Wt+3K7fzeFXGKx2sQQACBohXIdPwtWhAqhgACCNSyAONwLYNzOQQQQCAi4Oo4XLIB1jnnnGNXXHGFNWzY0GuqRx991A455JAaO240wFJ4dfXVV9vFF19sTZs2tY4dO9qKFSvstdde834eNWqUDR8+3MrL05/VlGmHWVNVZT8dtNfaepQ3sNZPvpywXh9/v9pG3L40+NtGzevZPSdV8uFFAAEESlog0/G3pNGoPAIIIJBDAcbhHGJyKgQQQCADAVfH4aIKsFK1y/PPP2/HHnusFzSNHTvWNtxww+Atmo115pln2iOPPGK9e/dOdSrv75MmTbJhw4bZ3nvvbWPGjLHNNtvM1qxZY7Nnz7ZTTjnFvv/+e7vnnnvWmbUV5+TZdJifD+tmqxcuCC7TcsJUK/vVJgkv2+dvS2z+krX7YI0b2th+3aYsThF5DQIIIFCUAtmMv0UJQqUQQACBWhZgHK5lcC6HAAIIRARcHYdLJsDS0sBjjjnGC5WmTJliO++8c9BEy5Yts7POOstmzpzp/W377bdP2YHnzZtnQ4YM8WZbPfzww9a5c+dq75kxY4a3JHHw4MHeLK2KivSW5mXTYeafdoKt+Pc7QXma/ek6a7hb4qWVlzy4zF76aFXw2rMPamgH7MCjCFN2AF6AAAJFK5DN+Fu0KFQMAQQQqEUBxuFaxOZSCCCAQAIBV8fhkgiwli5daloyOHr0aBs3bpwNHTrU6tWrFzSTwiiFW4sXL/ZmTG288cYpO7EatFevXtatWzdv9pWWDIaPOXPm2IABA2zJkiV27733erOz0jmy6TCLrh9lSx97OLjcesNOscb9jkl4+XtfWWG3Pbc8+NshOzWwU3v8b1klBwIIIFCKAtmMv6XoRZ0RQACBXAswDudalPMhgAAC6Qm4Og6XRIDlz4bq2bOnt3SwRYsW1Vrvww8/tH79+tmuu+5qp59+ut1www324IMPeq/RvlinnXaaNysrHHpNnjzZ+vfvb5dccon3X/hvep9CszPOOMO7XqLN31N1n2w6zJIH7rHFY28ILtG4Vx9b77RzE17yn5+vsj/ctyz427ablNnoY/+3sT0HAgggUIoC2Yy/pehFnRFAAIFcCzAO51qU8yGAAALpCbg6Dhd9gOUv9Xv66ae95YHdu3dfp+VeeOEF74mBnTp18mZMVVZWWuvWre3LL7+0jz76yJtdpT2ytH+WvyG7v2fWdddd5wVViQ5tEq8N3idOnGhHH310Wj0mmw6z/KXn7JdLzwmu13DXLtbsz9cnvP7iqjV2yLVLbO0uWGb3jKy0jZqtnaGWVsF5MQIIIFDgAtmMvwVedYqPAAIIOCHAOOxEM1AIBBAoYQFXx+GiD7Aeeugh69Onjx133HHeEsImTZqs0w01S0pPC9QyPy0HPOCAA6ysrMxWrlxper+WHy5fvtwLovbbbz/v/XHCqTivSfaZyKbDrPzPxzbvxIHBqetvtoVtcNvkpB+/MycutXe+Wh38/ZLDK2zvDuk/ObGEP99UHQEEikggm/G3iBioCgIIIFBnAozDdUbPhRFAAAFPwNVxuKgDrPDsq6lTp1rXrl3X6Y6rV6/2Zlfdd9993lMIjzrqqGrLAfVUwfHjx3tPGwyHYHHCqTivyUeAtWbxIvvpkP8FbTrqNWpsraY/n/SjOO6Z5Tb5tRXB3wfs0cCG7Ms+WIxdCCBQmgKufmGXZmtQawQQKEUBxuFSbHXqjMD/sXcnYFJWV8LHT63dDTR7sy+yIyCbiCgIKrjFLaME/VzGGI1LopkYx5lMNsfPiZ+jMzpRs6ox464xRg0aBRRRkEWQRUBlUUBEkJ2GXmr9nvsWFEJXdVV1v1Xvqbf+9Tz9mKTf5dzfPRyZM/feQkCTgNY67OoG1rx586zVVOag9UcffbTB2VfZJojZRnjJJZdY2wefffZZ6d+/f8FWYGUb49HX9fzFLeKpP3y21Rc//X8Sbd025eNWbK2UJ5d3T/5uUMcDcs3xnzf11dyHAAIIIIAAAggggAACCCCAAAJFLnD88cerGoFrG1jRaFTuuOMOq9HU2DlV2czGzp07rTOstm7dKubw9kGDBlmHs5tth7/73e/k+uuvT/mYQyuwTNPLNMBy+RzqeOZyz9ev7fzg3VK2eWPyf/rqu/8kdf0Hp3zcrlq/3P1O/+Tv/N6Y/PzU9VIRiDb19dyHAAIIIIAAAggggAACCCCAAAJFLEADq0CTt2PHDrnyyitl/fr11uHt5lsE033MNsLq6mrrsHZz9tXRn+3bt8tll10m5p+HGliav4XQxF99zx1SN+PV5FBa3fTPUvHNaWkNrn+0VtZtO3wO1r2XlcvoY3wFmi1egwACCOgR0LpkWo8QkSCAAAL5FaAO59eXpyOAAAKZBLTWYdeuwDLg559/vowfP946w6pNmzYp58h806BpTpkG1vPPPy+DBzdcpbRixQqZOnWq9OvXT5544gnp2LGjdaiZeb7ZnmgOfjfNr69/tmzZYq3aMoe/P/3009YB8bl8mpswNc/8SQ48+pvkKyv+4RJp9f1b04Zw32sheXXZ4XOwvntaUC49KZBLyFyLAAIIuEKgufXXFQgMAgEEEHBQgDrsID6vRgABBDjEvfA58NRTT8kVV1wht99+u/Xj8XhSBnHgwAG56aab5E9/+pP84Q9/kGuvvfaIa803Ed59993y85//3Poxz/L5fHLogPgFCxbISy+9JGPHjj3i+TNmzLCaXldffbXcc889UlZWlhNCc//FXTd7hlT/8mfJdwZPmiht7vyvtDG8uiwi971Wn/z9qcf65ef/kFvMOQ2QixFAAAGlAs2tv0qHRVgIIIBA0QhQh4tmqggUAQRcKqC1DrtyBZb55kBz/pX5efLJJ62VUI19DjWb2rdvb62mMge/m62E9fX1VlPrpz/9qQwZMsRafTVgwIDko8zZVubbCSdOnCgPPPCA9O3bV8y7Fy9eLDfffLNs2rTJOvTd/D7XT3MTJvLxKtl909XJ1/r7DZB2v38qbRjrt8Xkukdrk7/v1s4r/3tDhXhT9/1yHQ7XI4AAAkUj0Nz6WzQDJVAEEEBAqQB1WOnEEBYCCJSMgNY67MoGVm1trdxyyy3WQetz5861thE29jGrrMxh7D/5yU+srYSjRo2SDh06yNq1a8VsMRwxYoT89re/lZNOOumIx5jVW3fddZf1Y7YQjhw5UsLhsJhVWea/m//dHPRuvr0w109zEya2d7fsvPis5Gs9rSql40tvNhrG/3moRr7aF09e8+tvl8vgbpyDlevccT0CCBS3QHPrb3GPnugRQAAB5wWow87PAREggEBpC2itw65sYJntfeYA9zVr1mQ8wP1QWpqVU+asqwcffFBmzZplNa5MI2vatGlyzTXXSFVVVcoMNqu0pk+fbp2zNW/ePAkEAjJ58mS58cYbZdKkSSkPhc/mj4IdCbP97PEikcPnWpkGlmlkpfvc8WK9vPNxJPnrH55dJuePzr35ls34uAYBBBDQKmBH/dU6NuJCAAEEikGAOlwMs0SMCCDgZgGtddiVDSw3JJIdCbP7hisksm5NkqPt/zwsgWEj0vI8tyAsf3grlPz9N0b65dZvcA6WG/KJMSCAQPYCdtTf7N/GlQgggAACRwtQh8kJBBBAwFkBrXWYBpazeZH27XYkzL67fib1b81IvqPyRz+V8m9cmPadyzZG5dan6pK/H9DFK7/7ToVSIcJCAAEE8iNgR/3NT2Q8FQEEECgNAepwacwzo0QAAb0CWuswDSylOWNHwhx4/GGpefzh5Agrpl4mrW74YdoR14ZELv7VAak/vOtQ/nR9hfTs4FWqRFgIIICA/QJ21F/7o+KJCCCAQOkIUIdLZ64ZKQII6BTQWodpYOnMF7EjYepmvirV/3lHcoRlp5wurW+/u9ER3/Z0nXywIZq85qffLJfTh3CQu9I0ISwEEMiDgB31Nw9h8UgEEECgZASowyUz1QwUAQSUCmitwzSwXJww4ZXLZc8Pv5scoX/gsdLuN//b6IgfmR2SZ+YfXoL1rRMDcsPkoFIlwkIAAQTsF9D6L2z7R8oTEUAAAZ0C1GGd80JUCCBQOgJa6zANLKU5aEfCxHZsl52XnpscoadNW+n4l8NnYqUa+rufROTf/1Kf/NWIXl657wrOwVKaJoSFAAJ5ELCj/uYhLB6JAAIIlIwAdbhkppqBIoCAUgGtdZgGlssTZvuUsUeMsOOr74qnLP03C27fF5dLH6pJ3lMeEHniey2kfUuPUinCQgABBOwV0PovbHtHydMQQAABvQLUYb1zQ2QIIFAaAlrrMA0spflnV8LsvuYSiWz8LDnKdr99XPwDBjc66hv+WCtrt8aS1/xyWpmM6+9XKkVYCCCAgL0CdtVfe6PiaQgggEDpCFCHS2euGSkCCOgU0FqHaWDpzBdbDnE3Q9t3x4+l/t23kqOs/PEdUj7lnEZHff/f62X60kjymm9PDMqVEwJKpQgLAQQQsFdA67+w7R0lT0MAAQT0ClCH9c4NkSGAQGkIaK3DNLCU5p9dCXPgj7+VmqcfS46yxWVXS8vv3NjoqP++PCL/9erhc7DGD/TJ/51arlSKsBBAAAF7Beyqv/ZGxdMQQACB0hGgDpfOXDNSBBDQKaC1DtPA0pkvtq3Aqn3tZdl/3y+Toyw77Uxp/dP/aHTUn34Vk+8+Upu8plNrr/zphgopYxeh0mwhLAQQsFNA67+w7Rwjz0IAAQQ0C1CHNc8OsSGAQCkIaK3DNLCUZp9dCRNeulj23Pa95Cj9xw6Tdg/+MeOor/hNrXy55/A5WL+6slyG9fRlvI8LEEAAgWIXsKv+FrsD8SOAAAJOCVCHnZLnvQgggEBCQGsdpoGlNEPtSpjY1i2y84pvJkfpbd9ROjz/WsZR3/nXOnn7o2jyuu+fEZSLTuAcrIxwXIAAAkUvYFf9LXoIBoAAAgg4JEAddgie1yKAAAIHBbTWYRpYSlPUzoTZPmXsEaOsmrUo46ifXxCW378VSl535nF++dfzyzLexwUIIIBAsQvYWX+L3YL4EUAAAScEqMNOqPNOBBBA4LCA1jpMA0tpltqZMLuuuliiX3yeHGm7R58Tf+8+jY58+aao/OjJuuQ1x3T0yqPXVSjVIiwEEEDAPgE76699UfEkBBBAoHQEqMOlM9eMFAEEdAporcM0sHTmi617Tvf+/FYJzX83OdLWt98tZaec3ujI68NxueTBWqmuiyeve+S7FdKnyqtUjLAQQAABewS0/gvbntHxFAQQQEC/AHVY/xwRIQIIuFtAax2mgaU07+xMmAN/eEBqnn8yOdKWV98gLS7/TsaR/+uzdbL408PnYP3LeWVy1nC+ijAjHBcggEBRC9hZf4saguARQAABhwSoww7B81oEEEDgoIDWOkwDS2mK2pkwta+8IPsfuCc50rIp50jrH9+RceR/nBOWp+YdPgdreC+fXH5yQMb05dsIM+JxAQIIFK2AnfW3aBEIHAEEEHBQgDrsID6vRgABBPgWQnIgVwE7/8UdWvSe7P3JD5MhBI4bKW3v/0PGkN5bE5Wfv3D4HCxzQ1lA5IrxQbnsZL6RMCMgFyCAQFEK2Fl/ixKAoBFAAAGHBajDDk8Ar0cAgZIX0FqHWYGlNDXtTJjo5xtl19XfSo7U16mLtH/6lYwj37k/LtMeqEl53SmD/HLFhID078yZWBkhuQABBIpKwM76W1QDJ1gEEEBAiQB1WMlEEAYCCJSsgNY6TANLaUramjCRsGw/e/wRI62atSirkW/cEZdfvVEvyzcePgvr0I2dWnvkiglBOXck52JlhclFCCBQFAK21t+iGDFBIoAAAroEqMO65oNoEECg9AS01mEaWEpz0e6E2XnZBRL7amtytO2ffEl8XbplPfrH3w3L/757+Dysr9943ii/XDkhKB0rPVk/jwsRQAABrQJ211+t4yQuBBBAQKsAdVjrzBAXAgiUioDWOkwDS2kG2p0we//tnyT0/vzkaNvcdb8Exx65KisTxfJNUXngjZBs2B5rcOmALl7rbKwJgzjgPZMjv0cAAd0Cdtdf3aMlOgQQQECfAHVY35wQEQIIlJaA1jpMA0tpHtqdMPt//d9S+9fnkqNted0PpMW0K3IefSwu8tCMkLy8JJzyXnO4+3cmBcXDYqycbbkBAQR0CNhdf3WMiigQQACB4hGgDhfPXBEpAgi4U0BrHaaBpTTf7E6Y2r88I/t/e39ytOVnXyCV//yzJo/+nY8j8qvXQ7KnJt7gGSf09VlbCof24ID3JgNzIwIIOCZgd/11bCC8GAEEEChSAepwkU4cYSOAgGsEtNZhGlhKU8zuhKl/b47s+8VtydEGR42RNvf+plmj33UgLr+eUS9vf9TwgPfWFR65fHxApo4NNOsd3IwAAggUWsDu+lvo+HkfAgggUOwC1OFin0HiRwCBYhfQWodpYCnNLLsTJvrZOtn13cuSo/V27S4dnvirLaN/5YOwPPB6SBquxRKZMswvV08KSpc27Cm0BZuHIIBA3gXsrr95D5gXIIAAAi4ToA67bEIZDgIIFJ2A1jpMA0tpKtmdMPHaWtlx/qTDo/V6pWrGAttG/9lXMXloZr0s29jwgPeeHbxy5YSATB7qt+19PAgBBBDIl4Dd9TdfcfJcBBBAwK0C1GG3zizjQgCBYhHQWodpYCnNoHwkzM5p50hs187kiDs8/3fxtu9gq8ATc0Pyp3dSH/B+0QkBuf70oPj5okJbzXkYAgjYK5CP+mtvhDwNAQQQcLcAddjd88voEEBAv4DWOkwDS2nu5CNh9t72PQktXZwcsTkDy5yFZfdn6Yao/HpWSMyqrKM/w3p4rW8pHNGbLpbd7jwPAQTsEchH/bUnMp6CAAIIlIYAdbg05plRIoCAXgGtdZgGltKcyUfC7P/V3VL7txeTI251821SceG38iJQH47Lw7PD8tfFDVdjBf0euXK8Xy4bH8zLu3koAggg0ByBfNTf5sTDvQgggECpCVCHS23GGS8CCGgT0FqHaWBpy5SD8eQjYWqee0IOPPxgcsTlF0yVyh/8S14FZq+OyG9mhWTX/oZHvJ880CfXn14mPdpzwHteJ4GHI4BATgL5qL85BcDFCCCAQIkLUIdLPAEYPgIIOC6gtQ7TwHI8NVIHkI+EqZ/zpuy789+SLwwcf6K0/c/DDa18UWzbG7NWY5lm1tGfqtYeuXpiUM4azgHv+fLnuQggkJtAPupvbhFwNQIIIFDaAtTh0p5/Ro8AAs4LaK3DNLCcz42UEeQjYcJrPpI937sq+T5fz97S/rE/F0zg5SUReWhGvcQaLsaS80YF5IbJQalgV2HB5oMXIYBA4f4fCFgjgAACCGQvkI+/B2f/dq5EAAEEENBah2lgKc3NfCRMvHqf7PiHKckRe4JB6fja3IIKrNkak4ffCskHG6IN3tu/s1e+e1pQxvTlgPeCTgovQwCBIwTyUX8hRgABBBDIXoA6nL0VVyKAAAL5ENBah2lg5WO2bXhmvhLGNLBMI+vQp+NLb4qnVaUNEef2iP99NyyPvxtKedM/TgjIVRNZipWbKFcjgIBdAvmqv3bFx3MQQAABtwtQh90+w4wPAQS0C2itwzSwlGZOvhJmzw+vk/DKZclRt3vgUfEPOc4Rhfc/jcof3grJp1/FGrzfrMIyWwr7VHkdiY2XIoBA6Qrkq/6WrigjRwABBHIToA7n5sXVCCCAgN0CWuswDSy7Z9qm5+UrYar/6z+k7vVXklFW3vozKT/nApuizv0x++tE/jgnJC8vCTe4uVWZyHdPD1rnY/FBAAEECiWQr/pbqPh5DwIIIFDsAtThYp9B4kcAgWIX0FqHaWApzax8JUzNU3+UA4/9LjnqFt+6XFpe/0+OK8xcGbFWY+3a3/CEd/MNhTdODkplhcfxOAkAAQTcL5Cv+ut+OUaIAAII2CNAHbbHkacggAACTRXQWodpYDV1RvN8X74Spu7N16X6//0iGX3wxPHS5pf353k02T3+i10xeXROSOZ81PCA9x7tPVYTa9wAf3YP4yoEEECgiQL5qr9NDIfbEEAAgZIToA6X3JQzYAQQUCagtQ7TwFKWKIfCyVfChFetkD3/dG1y1P5j+km7R55RpfDnhWF5eHZIog2PxpLLxgflmklsKVQ1YQSDgMsE8lV/XcbEcBBAAIG8CVCH80bLgxFAAIGsBLTWYRpYWU1f4S/KV8LEdu2UndPOSQ7IU1EhHf82p/ADzPDGVZuj8ujbIVm+qWEXa0TvxAHvA7twwLu6iSMgBFwgkK/66wIahoAAAggURIA6XBBmXoIAAgikFdBah2lgKU3afCbMjvMnSby2Njnyqr/PEwnoW9UUj4vVxHpmfsMD3k3w15walMtO1he30pQiLAQQyFIgn/U3yxC4DAEEEChpAepwSU8/g0cAAQUCWuswDSwFyZEqhHwmzO6brpbIx6uSr233uyfE33+QUgmReWsi8ticsHy2veFqrOG9fHLNqQEZ1sOnNn4CQwCB4hLIZ/0tLgmiRQABBJwRoA47485bEUAAgUMCWuswDSylOZrPhKm++3apm/X35Mhb/+ROKTv9LKUSibB2H4jLH+eE5bVlqVdj/eMpQbnqFFZjqZ5EgkOgSATyWX+LhIAwEUAAAUcFqMOO8vNyBBBAQLTWYRpYSpMznwlz4E+/l5onH02OvMXlV0vLq29UKnFkWDM+jMhT88KyeVfD1VjHdvdZB7yPOobVWEUxmQSJgFKBfNZfpUMmLAQQQECVAHVY1XQQDAIIlKCA1jpMA0tpMuYzYepe/5tU/9edyZGXTThNWv/7fyqVaBjWzuq4PDEvJH/7IJIy5kvGBeTqSUEJ0McqmjklUAQ0CeSz/moaJ7EggAACWgWow1pnhrgQQKBUBLTWYRpYSjMwnwkTWr5E9t56eMWVv99Aaff7J5VKpA/rnY8j8uTcsKz/quFqrH6dvHLtaUEZ248uVtFNLAEj4LBAPuuvw0Pj9QgggEBRCFCHi2KaCBIBBFwsoLUO08BSmnT5TJjoti9l1+UXJkfuaVUpHV96U6lE42EdqI/LE3PD8ueFqc/GuuiEgFw9MSAtyjxFOT6CRgCBwgvks/4WfjS8EQEEECg+Aepw8c0ZESOAgLsEtNZhGlhK8yzfCbPjnAkSD4eSo6+atUipRHZhvb8+am0rXLW54WqsXh281jcVThjkz+5hXIUAAiUtkO/6W9K4DB4BBBDIQoA6nAUSlyCAAAJ5FNBah2lg5XHSm/PofCfM7uuvkMj6NckQ2z/2vPh6HtOckB2/NxoTeWJuyNpWGE8RzfmjA/LtiQFp24LVWI5PFgEgoFgg3/VX8dAJDQEEEFAhQB1WMQ0EgQACJSygtQ7TwFKalPlOmH13/kTq58xKjr717f8pZaecplQjt7A+/DxqbStc8lm0wY1d2nqtbyq/fSe2AAAgAElEQVQ8fSirsXJT5WoESkcg3/W3dCQZKQIIINA0Aepw09y4CwEEELBLQGsdpoFl1wzb/Jx8J8yBRx6SmmcfT0bd8uobpcXlV9s8Cmcf99yCsLUiq/bwTslkQGePCMhVpwSkU2tWYzk7S7wdAX0C+a6/+kZMRAgggIAuAeqwrvkgGgQQKD0BrXWYBpbSXMx3wtROf1H2/8/dydGXTz5bKv/t/yrVaHpYa7fGrCbWvDUNV2N1qPTIdyYF5ezhrMZqujB3IuA+gXzXX/eJMSIEEEDAXgHqsL2ePA0BBBDIVUBrHaaBletMFuj6fCdMaPFC2fvjm5Oj8Q8aIu1+/acCja7wr3l5ScRqZO0+0PB0rNOH+OUfTwlIzw7ewgfGGxFAQJ1AvuuvugETEAIIIKBMgDqsbEIIBwEESk5Aax2mgaU0FfOdMNEvPpddV12cHL23bTvp8MIbSjXsCevzXXGrifXmykiDB1aWi3zn1DK5YDSrsezR5ikIFK9Avutv8coQOQIIIFAYAepwYZx5CwIIIJBOQGsdpoGlNGfznjCxmGw/6ySR+OEVSVWzFinVsDesN1aY1Vhh+XJPrMGDTxnkkysnBKVfZ1Zj2avO0xAoHoG819/ioSBSBBBAwBEB6rAj7LwUAQQQSAporcM0sJQmaSESZtc1l0h042dJgfZPviy+Ll2Vitgb1vbquDw5NyzTl4YbPLg8IPLtiUH51okBe1/K0xBAoCgEClF/iwKCIBFAAAGHBKjDDsHzWgQQQOCggNY6TANLaYoWImH23X6b1M+bkxRoc9f/SHDsyUpF8hPWnI+j1rbCz75quBprXH+/XDEhIMd2YzVWfvR5KgI6BQpRf3WOnKgQQAABHQLUYR3zQBQIIFC6AlrrMA0spTlZiIQ58Nv/kZq/PJ0UaHXDD6Vi6mVKRfIXVnVtXJ6cF5YXFjVcjeXzilx1SkAuHx/MXwA8GQEEVAkUov6qGjDBIIAAAsoEqMPKJoRwEECg5AS01mEaWEpTsRAJU/vS87L/of9KCpSfc4FU3vozpSL5D2vBuog8NS8iq7+INnjZqN5eufKUoIzo5ct/ILwBAQQcFShE/XV0gLwcAQQQUC5AHVY+QYSHAAKuF9Bah2lgKU29QiRMaMFc2fuzHyUFAkOHS9tfPaJUpDBhhaPmmwrD8tS8hquxTARXTghYh7yblVl8EEDAnQKFqL/ulGNUCCCAgD0C1GF7HHkKAggg0FQBrXWYBlZTZzTP9xUiYSIbPpXd116aHIm3Q0fp8NxreR5ZcTx+2caoPDk3JEs3Njwba2gPr9XEOqEvq7GKYzaJEoHcBApRf3OLiKsRQACB0hKgDpfWfDNaBBDQJ6C1DtPA0pcrVkQFSZj6etl+7ilHCFTNWqRUxJmwnn4vsRqrLhxvEMAl4wLWIe8tgh5nguOtCCCQF4GC1N+8RM5DEUAAAXcIUIfdMY+MAgEEildAax2mgaU0pwqVMLv+8SKJbtmcVOjw59fF2669UhVnwvrky5j1TYXz1zY8G2tAF6/844SgnDyQ1VjOzA5vRcB+gULVX/sj54kIIICAOwSow+6YR0aBAALFK6C1DtPAUppThUqYfT+9ReoXzksqtP3v30pgxPFKVZwN68X3w/Lk3LDsrW24GuucEX6ZNi4gvTpwOJazs8TbEWi+QKHqb/Mj5QkIIICAOwWow+6cV0aFAALFI6C1DtPAUppDhUqY/Q/eK7Uv/zmp0OoH/yIVF0xVquJ8WBt3mNVYYZm9OtIgmNYVHrlknF8uOSkobCp0fq6IAIGmChSq/jY1Pu5DAAEE3C5AHXb7DDM+BBDQLqC1DtPAUpo5hUqY2j8/Jft//6ukQsU3p0mrm/5ZqYqesP6+PGJtK9y2t+FqrKE9fFYja/xAv56AiQQBBLIWKFT9zTogLkQAAQRKTIA6XGITznARQECdgNY6TANLXaokAipUwtTPnS37/v1fkwqBUWOk7b2/UaqiK6yv9sXl2flheXlJOGVgZw33y6VmW2FHthXqmjmiQaBxgULVX+YBAQQQQCC1AHWYzEAAAQScFdBah2lgOZsXad9eqISJrPtEdt9wZTIOb+eu0uGpl5Wq6Axr0fqo1chavqnhIe+V1rbCgNXI8rCvUOcEEhUCRwkUqv4CjwACCCBAA4scQAABBDQKaP37MA0sjdlSwBVYsf3VsvObk49QqJq1SKmK7rCeXxCWZxeEZW9Nw22Fx3b3yqXjgjJhEN9WqHsWiQ6Bwq2AxRoBBBBAgAYWOYAAAghoFKCBpXFWFMdUyITZdfmFEt32ZVKj4yuzxdOipWIdvaF9visuz7wXkjdWNDzk3UR95nF+ufSkoPTuyHIsvbNIZKUuUMj6W+rWjB8BBBBIJUAdJi8QQAABZwW01mFWYDmbF2nfXsiE2XPb9yW89P1kLG0f/KMEjh2mVKY4wnr3k6jVyPrky1iDgFuVi1wyLmhtLfRxPFZxTChRlpRAIetvScEyWAQQQCBLAepwllBchgACCORJQGsdpoGVpwlv7mMLmTD7779Lal99KRly5W0/l/Kzzm/uEEr+/khU5Jn5YXlmfkjqU5zzfmw3r0wbF5CJg/m2wpJPFgBUCRSy/qoaOMEggAACSgSow0omgjAQQKBkBbTWYRpYSlOykAlT88yf5MCjh795sOJbV0ir63+gVKb4wlq3LWYd8j57dfpthaaR1aeK5VjFN7tE7EaBQtZfN/oxJgQQQKC5AtTh5gpyPwIIINA8Aa11mAZW8+Y1b3cXMmHqZ8+Qfb/8WXIswRPHS5tf3p+3sZXqg2etjFiNrM+2N9xW2LLMfFuhXy45KSh++lilmiKMW4lAIeuvkiETBgIIIKBKgDqsajoIBgEESlBAax2mgaU0GQuZMOGPVsqem7+TlPB17ynt//cvSmWKO6z9dXGriWW+rTDe8MsKZXA3n9XIYlthcc8z0Re3QCHrb3FLET0CCCCQHwHqcH5ceSoCCCCQrYDWOkwDK9sZLPB1hUyY2J5dsnPq2YdH6PNJ1RvzCzzi0nrdys1Rq5E1f2005cCnDDPfVsi2wtLKCkarRaCQ9VfLmIkDAQQQ0CRAHdY0G8SCAAKlKKC1DtPAUpqNhU6YnZd8Q2I7dyQ1Or4+Tzz+gFId94Q1fWlYnp0fkS/3NNxW2CIo1pbCS070S8Dvcc+gGQkCygUKXX+VcxAeAgggUHAB6nDByXkhAgggcISA1jpMA0tpohY6Yfbccp2EP1yW1Gj3+6fE32+AUh13hbWzOi7PLAjLX99P8VWFIjKwq1cuPSkokwb73DVwRoOAUoFC11+lDISFAAIIOCZAHXaMnhcjgAACloDWOkwDS2mCFjphqu+5Q+pmvJrUqPzJnVJ++llKddwZ1pLPEtsKP9iQelvh5GF+ueTEgPTrzCnv7swARqVFoND1V8u4iQMBBBDQIkAd1jITxIEAAqUqoLUO08BSmpGFTpiaxx+WA48/nNRoccU10vLb1yvVcXdYf1lkthWGZdeBhqe8V5htheOCcsm4gAT97nZgdAg4JVDo+uvUOHkvAgggoFWAOqx1ZogLAQRKRUBrHaaBpTQDC50wdTNfk+r//PekRtnEydL6F/9PqY77w9qyOy7PzA/Ja8siKQdrthVOOzEgpw2hi+X+bGCEhRYodP0t9Ph4HwIIIKBdgDqsfYaIDwEE3C6gtQ7TwFKaeYVOGHP+lTkH69DH17uPtH/0OaU6pRPWe2sT2wpXbU69rfD0IT7roPf+bCssnaRgpHkXKHT9zfuAeAECCCBQZALU4SKbMMJFAAHXCWitwzSwlKZaoRMmuv0r2fV/zktqeMrKpOOr7yrVKa2w4nGRZ+YnthUeqG+4rbA84JFLxvmtRlYZC7JKKzkYbV4ECl1/8zIIHooAAggUsQB1uIgnj9ARQMAVAlrrMA0spenlRMLsvOgMie3bmxSpmrVIqU5phvXZVzF5dkFYZq1Mva3QrMK69CS2FZZmdjBqOwWcqL92xs+zEEAAgWIXoA4X+wwSPwIIFLuA1jpMA0tpZjmRMLtv+o5EPl6ZFGn32J/F37O3UqHSDWv26oi1GmvdtlhKhEnH+uXiE/wytIevdJEYOQLNEHCi/jYjXG5FAAEEXCdAHXbdlDIgBBAoMgGtdZgGltJEciJh9v3yZ1I/e0ZSpPUd90rZ+ElKhUo7rNpQ3GpimZ9I6j6WXHSCX6aODUrnNp7SxmL0COQo4ET9zTFELkcAAQRcLUAddvX0MjgEECgCAa11mAaW0uRxImEO/PG3UvP0Y0mRltd8T1r8n28rFSIsI/DRlsQh73M/SX3Ie/tWHpk6NmD9+LyYIYBANgJO1N9s4uIaBBBAoFQEqMOlMtOMEwEEtAporcM0sJRmjBMJU/fay1J93y+TImVTzpHWP75DqRBhfV3g78vD8sLCsGzY0fCQd3PdoK5euXhsQCYP5ZR3MgeBTAJO1N9MMfF7BBBAoJQEqMOlNNuMFQEENAporcM0sDRmi4g4kTChpe/L3tu+nxTxDxws7X7zuFIhwjpaoCYUl78sCstfFkWkui51I2v8QL/VyBrRi+VYZBAC6QScqL/MBgIIIIDAYQHqMNmAAAIIOCugtQ7TwHI2L9K+3YmEiX75hey68h+SMXlatJSOr8xWKkRY6QQ274pZjaxXPkj9bYXmvguPD1hnZPVoTyOLTELgaAEn6i+zgAACCCBAA4scQAABBLQIaP37MA0sLRlyVByOJEw8LjsuPE3iNTXJaKpmLVIqRFiZBJZvilqrseatSd3IatPCY31boTkfqyzAQe+ZPPl96Qg4Un9Lh5eRIoAAAhkFqMMZibgAAQQQyKuA1jpMAyuv0970hzuVMLtvuFIi6z5JBt7h6VfE26lL0wfCnY4LzF4dsRpZ5sD3VJ++nbxWE+us4ZyP5fhkEYAKAafqr4rBEwQCCCCgQIA6rGASCAEBBEpaQGsdpoGlNC2dSpi9//6vEpp7eNtg27sfkMCYcUqVCCtbAXMilmlivbAoJNv3pT4fa2w/n9XIOr6PL9vHch0CrhRwqv66EpNBIYAAAk0QoA43AY1bEEAAARsFtNZhGlg2TrKdj3IqYQ784QGpef7J5FBa3fhDqbj4MjuHxrMcFNhRbc7Hishf3g9LNJY6kG+MTGwr7N2R87EcnCpe7aCAU/XXwSHzagQQQECVAHVY1XQQDAIIlKCA1jpMA0tpMjqVMLWvvCD7H7gnqVJx7jel1S0/UapEWE0V+OTLxEHvb65KfT5WizKP1cQyPy3LmvoW7kOgOAWcqr/FqUXUCCCAgP0C1GH7TXkiAgggkIuA1jpMAyuXWSzgtU4lTGjRe7L3Jz9MjjQwdIS0/dXDBRw5ryqkwPy1UWs11tINqc/H6tUxcT7WuSM5H6uQ88K7nBVwqv46O2rejgACCOgRoA7rmQsiQQCB0hTQWodpYCnNR6cSJrppg+z6zrSkiqeytXT86yylSoRll8D0pYlthZt2pN5XOLqPz/rGwnH9aWTZZc5z9Ao4VX/1ihAZAgggUFgB6nBhvXkbAgggcLSA1jpMA0tprjqVMPFwSHZccLpIOJSUqZq1SKkSYdkpcKBe5IWFIauRZf5zqs+Zx/nl4rEB6d+Z87HstOdZugScqr+6FIgGAQQQcE6AOuycPW9GAAEEjIDWOkwDS2l+Opkwu669VKIbPk3KdPzLG+Jp006pFGHZLWBWYZkmllmVleoT9Iu1rdA0stq28Nj9ep6HgOMCTtZfxwdPAAgggIACAeqwgkkgBAQQKGkBrXWYBpbStHQyYfb+7EcSWjA3KdP2vt9JYPhopVKElS8Bcy6WaWSZc7JSfbq1Sxz0fuHxgXyFwHMRcETAyfrryIB5KQIIIKBMgDqsbEIIBwEESk5Aax2mgaU0FZ1MmAO//m+p+etzSZnKf/qxlJ9/kVIpwsq3wJsrE+djmW8uTPUZ3stnNbLGD/TlOxSej0BBBJysvwUZIC9BAAEElAtQh5VPEOEhgIDrBbTWYRpYSlPPyYSpffEZ2f+b+5MyFd+cJq1u+melUoRVCIFoTKwm1l8WRWRHdepG1ulD/dZB74O70cgqxJzwjvwJOFl/8zcqnowAAggUjwB1uHjmikgRQMCdAlrrMA0spfnmZMKE3psje39xW1ImOHqstLnnIaVShFVIge374vLCopDVyIqneLHXe/B8rBMC0rGS87EKOTe8yz4BJ+uvfaPgSQgggEDxClCHi3fuiBwBBNwhoLUO08BSml9OJkzk03Wy+7rLkjLeDlXS4blXlUoRlhMCH31hzseKyOzVqQ9679TGa63GMlsL+SBQbAJO1t9isyJeBBBAIB8C1OF8qPJMBBBAIHsBrXWYBlb2c1jQK51MmHhNjey48DSR+OE1NlWzFhV0/LysOATmrYlYq7GWb0p90Pugrl7rkPezhvuLY0BEiYDirw1mchBAAIFSEXDy78GlYsw4EUAAgcYEtNZhGlhK89bphNl11cUS/eLzpE7HV94WT4sWSrUIy2mBVz4wjaywbN6V+nysEb18csHxfjn1WBpZTs8V788s4HT9zRwhVyCAAALuFqAOu3t+GR0CCOgX0FqHaWApzR2nE2bvj2+W0OKFSZ12Dz0m/sFDlWoRlgaB6tq4ta3QNLJqQqlOyBIZ289nrcga15+D3jXMGTGkFnC6/jIvCCCAQKkLUIdLPQMYPwIIOC2gtQ7TwHI6M9K83+mEqf6fu6Vu+ovJ6Cpv+4WUn3WeUi3C0iSwYUdcXlwUkleXpT4fy8R6ymCfXDg6IKOOoZGlae6IJSHgdP1lHhBAAIFSF6AOl3oGMH4EEHBaQGsddmUD6/e//73ccMMNaef8rLPOkqeeeko6dOhwxDUbNmyQBx98UF599VX55JNPZNSoUTJt2jS55pprpKqqKuXz6uvrZfr06fLII4/IvHnzJBAIyOTJk+XGG2+USZMmidd8LVsTPk4nTO1zT8j+hx9MRt7ikn+Ult+9qQkj4ZZSFVj9RUxe+SAsMz9M38g6Y5jf2lo4pDuNrFLNE43jdrr+ajQhJgQQQKCQAtThQmrzLgQQQKChgNY67LoGVigUkh//+Mdy//3359TAWrZsmdX0WrhwoQwaNEh69uwpa9eulY0bN8qZZ54pDz30kAwYMOCIZ5rm1T333CO/+MUvpLKyUkaOHCnhcFgWLFhg/fe77rrLeqbfn/u5P04nTP2cN2Xfnf+WHG9w3ARp8x/38WcbgZwFlm6Iijkj652P0zeyzhvlt7YW9u3UtIZvzkFxAwKNCDhdf5kcBBBAoNQFqMOlngGMHwEEnBbQWodd18Dau3evXHvttbJlyxZ5+umnpXfv3hnnfvv27XL99dfLrFmzrMbXVVddZTWdDhw4IPfee6/ccccdctNNN1nNqoqKiuTznn32Wbnuuutk4sSJ8utf/9p6Vzwel8WLF8vNN98sW7dutVZ6jR8/PmMMR1/gdMJE1nwku793VTIsX7ce0v7xw1sKcx4QN5S8wML1iUbWgrWpG1kBn1hNLLMiq3s7GlklnzAOAjhdfx0cOq9GAAEEVAhQh1VMA0EggEAJC2itw65rYK1bt04uvfRSGTJkiNVUMiuhMn1efPFFufjii+UHP/iB1aQqKytL3rJv3z6rGTVz5kx56aWXZOzYsdbvdu/ebW0tNKutvv6/H7pxxowZMnXqVLn66qsbPDNTPOb3TidMbN9e2XnRGUeEWjVrUTahcw0CjQqYlVh/+yAiH2yIpryustxjNbHMGVkdKj1oIlBwAafrb8EHzAsRQAABZQLUYWUTQjgIIFByAlrrsOsaWKahZLb8mRVTd955p/h8jZ+t8/Uth6bpdMYZRzZtTKY+/vjj1qqs++67T2655RYrec2Enn/++TJlypSUjTKzquuyyy6TmpqarFeCff1PhYaE2XX5hRLd9mUyrKo35otk8Cy5P9kMuMkCb66KyMtLwrJqcyzlMzpWehIrskb7pVU5jawmQ3NjzgIa6m/OQXMDAggg4CIB6rCLJpOhIIBAUQporcOua2AdajY99thj0qNHD7n77rvlzTfftM61+va3v93gQHazkurKK6+UTZs2yfPPPy+DBw9ukGDmcPYJEyZY2wzNFkOzjfC5556zVnrdfvvt1o/Hc+T/gV1bW2s1u8yB8nPnzs15G6GGhNlz640SXr4k6dHuD0+Lv2//ovwDSNB6BV5bFra2Fq7dmrqR1b29x1qNZVZlBXw0svTOpHsi01B/3aPJSBBAAIHcBajDuZtxBwIIIGCngNY67KoGljl/ypxXZX5OPfVUWb16tdW4MudZLV++XHbt2iUnnniitWLq+OOPt+bXHNJuVkqZT7ozs8w3El5yySXSpUuX5LcXmkbWj370oyNWZR2dMGYFmDng/cknn5TLL788p3zSkDDV994pdW/8LRl365/9UspObbhCLaeBcTECKQRiMbGaWC8vCcmmnfGURv06ea0m1nmjAhgikFcBDfU3rwPk4QgggIByAeqw8gkiPAQQcL2A1jrsqgZWdXW1fP/735cnnnhCzj33XHnggQekb9++VnKZlVbmfCuzIsv87pFHHrEaUqmaU0dnY6prsmlOZXNNuszXkDA1T/1RDjz2u2SILa68VlpedZ3r/7AyQOcE6sJibSs0Z2R9uSf1iqwh3b3W1sIpw3L/dk/nRsabi0lAQ/0tJi9iRQABBOwWoA7bLcrzEEAAgdwEtNZhVzWwzLlTt912m7Wq6je/+Y0ce+yxR8zSoQPZzTZD08Ayh7Brb2Dllmb2Xt1y6SLp8OxjyYfWDB8t+06ZIqFefex9EU9D4CiBAyGfzP+8nczf1FaqQ6kbVQM61Mi4nrvkuM778UMAAQQQQAABBBBAAAEEELBZ4NDONZsf2+THuaqBlY3CU089JVdccYV873vfk//+7/+2ml1Hbw88+jlOrsDKZkz5uqZs46fS+Tf3Nnj8gRFjpHriFAn16J2vV/NcBCyBvfUBq4llmlm1YW9KlSGd9stJPXbLoKoDqCGAAAIIIIAAAggggAACCNgkQAPLJsimPuboA9nN1sJD51OZ5la3bt0aPPpQA8scCm+2J7Zr1846nP2GG26Q3/3ud9bh7qk+h7YQPvvss1aTLJePhiV7sV07ZOe0b6QNu3zKOVIx9TLx9x+Uy9C4FoGcBb7YFTt4RlZYwtHUt596rM/aWji8V+PfPJrzy7mh5AQ01N+SQ2fACCCAwNcEqMOkAwIIIOCsgNY67LoVWKFQSMxPq1atUs74O++8I5MmTUp+o2BdXR3fQtjIn43Q8iVS8/gjR3wb4dGXl595rlRMvZxvKHS2xpTE2z/9yjSyEmdkpfucPdxvHfY+qCuNrJJIijwMUuu/sPMwVB6JAAIIqBSgDqucFoJCAIESEtBah13VwHrllVfkwgsvlGuvvVZ+9atfSYsWLRqk2KGVU2Z11E9/+lMJh8Py4x//WMy3Cs6YMUPOOKPht+wduue+++6TW265xXqmmdDzzz9fpkyZYn2rYWVl5RHv2rJli7WyyzTT0n27YWP5ry1hsmpknX2BVFx8qfj79C+hP9oM1QmBj7fErMPeZ3yYupHlEbGaWGZFVu+OqbceOhE37ywOAW31tzjUiBIBBBCwT4A6bJ8lT0IAAQSaIqC1DruqgbVq1Sr51re+Zc2P2bY3fPjwI+Zq69atVnPLrML661//KpMnT7Z+/+KLL8rFF18sP/jBD6xvKiwrK0ved+jg95kzZ8pLL70kY8eOtX5nth6aQ+AXLFhwxP9+6EbTDJs6dapcffXVDZ6ZTQJpTZisGlnf+Ka0uOhS8R2T+AZIPgjkS2D5pqi1Gmv26tSNrPKAWE2sC0b7pUtbGln5mge3PVdr/XWbM+NBAAEE0glQh8kNBBBAwFkBrXXYVQ2sSCQit99+u9x1111y7rnnygMPPCB9+yaaKKZ59S//8i/WGVY33XST1VSqqKiwfme+vdCcYzVr1ixrJZY55N00sQ4cOCD33nuv3HHHHckth4fuMfeZJtl1110nEydOTL4rHo/L4sWL5eabb5ZNmzZZ15jf5/rRmjCHxpFNI6vigoul/MJp4u/NtxbmOv9cn5vA+59G5ZUlYXlvbeoDstq0ELlwdEDOHRWQjpVmfRYfBNILaK+/zB0CCCDgdgHqsNtnmPEhgIB2Aa112FUNrEPNqFtvvdVqVJltfSNHjrRyY9myZVJdXW2dd2W+fbCqquqInJk/f77ceOONsnz5chk0aJD07NlT1q5da31L4ZlnnikPPfSQDBgw4Ih7TIPLNMvMz6F3mS2JZlWW+e/mfzcHvfv9/pzzU2vCHD2QrBpZ35wmFRdOFV/PY3J24AYEchGYtyZiHfa++NPUjax2LT3yjZF++cYIVmTl4lpq1xZL/S21eWG8CCBQOgLU4dKZa0aKAAI6BbTWYdc1sMz019fXy/Tp0+WRRx4R862D5jN+/Hhr++B55513xBbBr6fLhg0b5MEHH5RXX31VzDcPjho1SqZNm2ZtFTy64XXovqPfFQgErK2JphlmDov3epu2bUlrwqT74xVeulgOPPloo4e9V1x0qZSff7H4e/bW+aeUqFwjMHt1VF5eEpIPP4+lHFPrioONrJF+6d6uaX9GXYPFQBoIFFv9ZQoRQAABtwlQh902o4wHAQSKTUBrHXZlA6vYkiNVvFoTJpNtaMlCqXn6T403sqZeJhXnXyy+7j0zPY7fI9AsgddXJFZkfbIl9YqsFmUi3xiR2FrYqwNbC5uF7aKbi7X+umgKGAoCCJS4AHW4xBOA4SOAgOMCWuswDSzHUyN1AFoTJluu0PvzpebZx9M3srxeaTH1cik/95s0srJF5bomC7y6LCLTl4ZlzZepV2SVBTxy7sGthX06sSKrydAuubHY669LpoFhIIBACQtQh0t48hk6AgioENBah2lgqUiPhkFoTZhcueoXzpXa59kzqUwAACAASURBVJ9K28jyBIJScdElUn7eReLr2j3Xx3M9AjkJvLYsIqaZ9XGaFVl+r1irscw5Wf0708jKCddFF7ul/rpoShgKAgiUmAB1uMQmnOEigIA6Aa11mAaWulRJBKQ1YZrKFZr/rtS88HT6RlZZeaKRde4/iK9Lt6a+hvsQyErgtWVhMc2sj7akXpFlNhOaJpZpZg3qSiMrK1QXXeS2+uuiqWEoCCBQIgLU4RKZaIaJAAJqBbTWYRpYSlNGa8I0lys0b47UvPhs+kZWixZSceE0qTjvH8TbuWtzX8f9CDQqYM7IMiuyVm9OfUaWufns4X6rmTW0hw/NEhFwa/0tkeljmAgg4AIB6rALJpEhIIBAUQtorcM0sJSmldaEsYur/t23pPalP6dvZLWqlIoLv5U4I6tTF7tey3MQSCnwxoqwvLosKqsaaWSdcZxfvjHCL8N70chyexq5vf66ff4YHwIIFL8Adbj455ARIIBAcQtorcM0sJTmldaEsZurfs4sqX3lL2kbWd42ba3zsSrOu0i8VZ3sfj3PQ+AIgRkfRuTVpWFZuTn11kJz8WlDElsLR/Vma6Fb06dU6q9b549xIYBA8QtQh4t/DhkBAggUt4DWOkwDS2leaU2YfHHVz54htX97UcIrPkj5Cm+79lYTy5yR5e1Yla8weC4ClsBM08haFpEPP0+/tXDi4MTWwhP6siLLbWlTavXXbfPHeBBAoPgFqMPFP4eMAAEEiltAax2mgaU0r7QmTL656t98XWqnvyjhD5elbmR16Gg1sSrOuZAVWfmeDJ4vb66KyPSlYVmxKf2KrPGDElsLx/WnkeWWlCnV+uuW+WMcCCBQ/ALU4eKfQ0aAAALFLaC1DtPAUppXWhOmUFx1M1+TOtPIWrUi5Ss9rdtI+ZnnWj/+vgMKFRbvKVEB08gyK7KWb0y/Iss0sEwjyzS0+BS3QKnX3+KePaJHAAE3CFCH3TCLjAEBBIpZQGsdpoGlNKu0Jkyhuepe/5vUvvpXiXy0MvWrvd5kIyswfHShw+N9JSYwe3XUWpG1rJFGltlSaLYWmi2GfIpTgPpbnPNG1Agg4B4B6rB75pKRIIBAcQporcM0sJTmk9aEcYqr9rWXrRVZkTUfpQ0hePIkq5lVNuFUp8LkvSUiMHt1RF5bFpEPNqRfkWUOeTeHvZtD3/kUlwD1t7jmi2gRQMB9AtRh980pI0IAgeIS0FqHaWApzSOtCeM0V51pZL0xXcKrlqcNJTB81MFVWeeJePmmOKfnzM3vn/NxVKZ/EG60kTW8V2Jr4RnH0cgqllyg/hbLTBEnAgi4VYA67NaZZVwIIFAsAlrrMA0spRmkNWG0cNXPeVPqZkyX0MJ5aUPyHdMvub3Q27adltCJw4UC73ycOCNr8afpV2QN7ZHYWnj2cBpZ2lOA+qt9hogPAQTcLkAddvsMMz4EENAuoLUO08BSmjlaE0YbV2jxAmtFVv3sGekbWR2rpOzM86xmlq9HL21DIB4XCZhGltla+H4jjaxBXRNbC886zi9+vrhQ5exTf1VOC0EhgEAJCVCHS2iyGSoCCKgU0FqHaWCpTBcRrQmjlEvCH62U+jemW82seDiUMkxPWZmUWd9ceJ4Ejh2mdSjE5QKBuZ8kDntvrJHVu6NHzhoekDOG+aV9K48LRu2eIVB/3TOXjAQBBIpTgDpcnPNG1Agg4B4BrXWYBpbSHNOaMEq5kmFFNn6WWJH1xnSJ7d2dNtzyU8+wmlnBsSdrHxLxFbHAvDUReXVpRBauT7+1sF3LQ40snxxTxZltGqab+qthFogBAQRKWYA6XMqzz9gRQECDgNY6TANLQ3akiEFrwijlahBWbMd2q5FlzsmKfvF52rCDx5+YWJU1+exiGRpxFqHAe2sTK7IWrkvfyPJ5Rc48zi9nHheQ4b1oZDk5zdRfJ/V5NwIIIMBOBHIAAQQQcFpA69+HaWA5nRlp3q81YZRypQ0rXlsrdW/8zWpmRdZ+nPa6wMBjrUaW+fG2aFlswyTeIhGYvzYir6+IytxPIo1GfPJAn5x1XEAmDOKQLCemlvrrhDrvRAABBA4LUIfJBgQQQMBZAa11mAaWs3mR9u1aE0YpV1Zh1c18zWpkhZctTnu9r2t367B308jyde6a1XO5CIFcBVZ+HpUZH0asn3D6RVkyrKdPzhzms87K4sD3XJWbfj31t+l23IkAAgjYIUAdtkORZyCAAAJNF9Bah2lgNX1O83qn1oTJ66AL9PDQe+9I7euviPlnuo+nVaXVyDI//v6DChQZryk1gU07YzJrZVRmrAjL9up42uH36uiVM4f55azhHPheiByh/hZCmXcggAAC6QWow2QHAggg4KyA1jpMA8vZvEj7dq0Jo5SrSWGZlVjWOVkzX2v0/vIzvpH45sJRY5r0Hm5CIJPAvtp4ckXW+m2xtJe3bemxGlnmrKw+nTgnK5NrU39P/W2qHPchgAAC9ghQh+1x5CkIIIBAUwW01mEaWE2d0TzfpzVh8jxsRx5vzsayGllv/E3MmVnpPsFxExLbCydOdiROXloaArNWJrYWLvks/d5Cr9c0snxyxnF+Gdmbc7Lszgzqr92iPA8BBBDITYA6nJsXVyOAAAJ2C2itwzSw7J5pm56nNWFsGp7Kx5hvKzTfWmiaWeZbDNN9AsNGJLcXij+gciwEVfwC768352SF5a3VjRySJSInD/DLGcf5ZOJgf/EPWskIqL9KJoIwEECgZAWowyU79QwcAQSUCGitwzSwlCTI0WFoTRilXLaGFdu7W+qtFVnTJbLxs7TP9vU6xtpaaFZledt3sDUGHobAIYE1W2My8+CB7/vr0p+TNaxHYkXWmcf5JOj3ANgMAepvM/C4FQEEELBBgDpsAyKPQAABBJohoLUO08BqxqTm81atCZPPMWt7djwcsppYppkV/mhl2vC87dpL+ZRzpGzKOeLvN1DbMIjHJQLb9sasrYXm0PfNu9Kfk9WzvUfOHB6wzsnqWEkjqynTT/1tihr3IIAAAvYJUIfts+RJCCCAQFMEtNZhGlhNmc0C3KM1YQowdJWvqJ89w2pmhRYvaDS+8tPPshpZwbEnqxwHQRW/QH1YDh74HpbVX6RvZLWpMI2sxIHvfTnwPaeJp/7mxMXFCCCAgO0C1GHbSXkgAgggkJOA1jpMAyunaSzcxVoTpnACOt8UWjjPOierfs6bjQYYGHG8lE0521qZ5QkEdQ6GqIpe4J2PIzLzw6i8tzaSdixmDZbZWnjWcA58z3bCqb/ZSnEdAgggkB8B6nB+XHkqAgggkK2A1jpMAyvbGSzwdVoTpsAMal8XXrU8sb1w5t/FbDVM9/H17J3YXjj5HPF16ap2PARW3ALLN0WT52RF0y/KknH9fXLW8IBMHMw3FzY249Tf4v7zQPQIIFD8AtTh4p9DRoAAAsUtoLUO08BSmldaE0Ypl2NhRTdvkro3X5f6N1+X6JbNaePwtGiZPCcrMOQ4x+Llxe4W2Lgjbn1zoTn0fef+9Ae+D+nutbYWmrOyyvjywgZJQf11958TRocAAvoFqMP654gIEUDA3QJa6zANLKV5pzVhlHI5Hla8vk7qZr0uobfekNDyJY3GUzbhVKuZFZxwmuNxE4A7BfYcMI2siPXz2fb0S7J6tDeNLPPthQHp1JoD3w9lA/XXnX8uGBUCCBSPAHW4eOaKSBFAwJ0CWuswDSyl+aY1YZRyqQor/P58a1WW+ZF4+lUwgWOHJRpZk88Wb6tKVWMgGHcImOwzq7FMI2vphmjaQbUo88jpQ3xy+lC/jOjF9kLqrzvyn1EggEDxClCHi3fuiBwBBNwhoLUO08BSml9aE0Ypl8qwohvWW6uyTCMrtn1b2hi9nboc3F54tvh79VE5FoIqfoEF68w5WWF5+6P0jSwzyjF9TCPLJ6cP8UvAX5qrsqi/xZ/vjAABBIpbgDpc3PNH9AggUPwCWuswDSyluaU1YZRyqQ4rvr86cU7WW29IeNWK9LH6/VI++RyrmRUYNUb1mAiueAU+3hKzVmSZZlZN+u8fELO90KzIMo2snh1Kq5FF/S3e/CZyBBBwhwB12B3zyCgQQKB4BbTWYRpYSnNKa8Io5SqasELz37FWZdXPmdVozMETTjr47YVnF83YCLS4BL7cE5MZKyLy1uqobN6V/pwsv1cSjayhfjmhb2lsL6T+FlcuEy0CCLhPgDrsvjllRAggUFwCWuswDSyleaQ1YZRyFV1YkbUfJ7+9MLZ7V9r4/f0GHGxknSPe9h2KbpwErF8gHIlbTaw3V0VkyWeNby8c3ssnp5mzsob4pVW5e1dlUX/15y0RIoCAuwWow+6eX0aHAAL6BbTWYRpYSnNHa8Io5SrasGJ7dkvdm3+X0JtvSHjNR2nH4W3bXsomn2U1s/wDBhfteAlct8CyjVF5a5VpZoWlLpw+VvONhacd3F7Yv7NX96CaEB31twlo3IIAAgjYKEAdthGTRyGAAAJNENBah2lgNWEyC3GL1oQpxNhL9R3177wl9W/+XernzWmUoOy0MxPfXnji+FKlYtx5Fvhyd8xalfXW6ohs2J5+e6EJY9KxiRVZEwb58xxV4R5P/S2cNW9CAAEEUglQh8kLBBBAwFkBrXWYBpazeZH27VoTRimXq8KKfLTS2l5YN+vvYg6AT/cJDB998NsLzxFPMOgqAwajQyAeF2tr4VurIrJwfePbCwd1SzSyzDcYtm9Z3NsLqb868o8oEECgdAWow6U794wcAQR0CGitwzSwdORHgyi0JoxSLleGFdv+1cFvL3xdIp+uSztGX49eViPL/Hi7dHOlBYNyXmDl5zFra6FZmbW/Lp42oDYtPAcbWX4Z0r04txdSf53PNyJAAIHSFqAOl/b8M3oEEHBeQGsdpoHlfG6kjEBrwijlcn1Y9W+9YTWzQgvnpR2rp0WLxIqsU88QszqLDwL5ENi+L55oZK2KyvqvGt9eOK6/L/ENhkP84imiRVnU33xkDs9EAAEEshegDmdvxZUIIIBAPgS01mEaWPmYbRueqTVhbBgaj2iGQHjF0oOrst6QeG1N2icFRh4vZZPOkPJTp4insnUz3sitCKQXeHt1xNpi+N7axrcX9qnyJhtZXdrq72RRf8l6BBBAwFkB6rCz/rwdAQQQ0FqHaWApzU2tCaOUq+TCin75RbKRFd20Ie34ve07Wk2s4MTJEhg2ouScGHBhBFZ/EZPZppm1MiJ7a9NvLywPSLKRNeoYX2GCa8JbqL9NQOMWBBBAwEYB6rCNmDwKAQQQaIKA1jpMA6sJk1mIW7QmTCHGzjuyF4iHw2K2F9ab7YUfLGr0xuCYE61VWcFJk8XbomX2L+FKBLIU2Lk/LrNXJVZlrdna+PbC0cd4ra2Fpw31S3lA16os6m+WE85lCCCAQJ4EqMN5guWxCCCAQJYCWuswDawsJ7DQl2lNmEI78L7sBcLLFkv9nFlSN3tmo99e6K3qLGWnTpHySVPEP3ho9i/gSgRyEHjn44jMXh0V88/GPt3aJRpZ5tsLe3fUceg79TeHieZSBBBAIA8C1OE8oPJIBBBAIAcBrXWYBlYOk1jIS7UmTCENeFfTBGI7t0vd2zMl9PYsCX+0stGHBMeOt5pZZZOmiKesrGkv5C4EGhEwK7HM1kKzxdCs0Er3MYe8JxpZfjGHvzv5of46qc+7EUAAARHqMFmAAAIIOCugtQ7TwHI2L9K+XWvCKOUirDQC5lsLrVVZb88UCYXSOvm6dk80siZOFv+AwXgiYLvA3hrz7YWJRpY5M6uxz8CuXjllkF8mDvZJj/aFX5VF/bV9+nkgAgggkJMAdTgnLi5GAAEEbBfQWodpYNk+1fY8UGvC2DM6nlJogeiWzVL/9kyrmRVZv7bR15edPMlqZpmD3z1+f6FD5X0lIGC+tdCsynr7o8a3F/q8IqcM9svEQT45ZbBPvGaZVgE+1N8CIPMKBBBAoBEB6jDpgQACCDgroLUO08ByNi/Svl1rwijlIqwcBOrffUvq355lNbMa+/h69LK2Fppmlr9P/xzewKUIZCewfltM3lodlTdXhWX7vvTbC83TenXwWk2sSYP90q9zfldlUX+zmz+uQgABBPIlQB3OlyzPRQABBLIT0FqHaWBlN38Fv0prwhQcghfmTSCyYb11TpbZXhjdvKnR95ithWWTzM+UvMXDg0tXYH9d3GpkzfkoLMs2Nr690CiZM7ImHeu3thlWBO13o/7ab8oTEUAAgVwEqMO5aHEtAgggYL+A1jpMA8v+ubbliVoTxpbB8RBdApFI4tD3ObOkfv67jcbmP6av1cQKTpos/l59dI2DaFwhsHJzVOZ+kvj2wm17G1+V1amNN7m9cFgP+w5+p/66IpUYBAIIFLEAdbiIJ4/QEUDAFQJa6zANLKXppTVhlHIRlk0CkU9WJw59nz1TYtu3pX+qx2ttLSw3zawJp9r0dh6DwGGBulBc3l0TlXc/jsi8NdGMNKOO8ckpg3wycbBf2rVs3llZ1N+M3FyAAAII5FWAOpxXXh6OAAIIZBTQWodpYGWcOmcu0Jowzmjw1kILxGsOWE0ssyor9MGiRl/v7zcgcVbWpDPE171HoUPlfSUg8Nn2mLUi692Po2L+c2Of1hUe69sLzfbCMX2btiqL+lsCScUQEUBAtQB1WPX0EBwCCJSAgNY6TANLafJpTRilXISVR4HwiqXWqizzLYaxvXvSvskTCCa/vbDspFPyGBGPLmWBeWsi8q61xTAq9eHGtxge280c/O63Dn7v0jb7VVnU31LOMMaOAAIaBKjDGmaBGBBAoJQFtNZhGlhKs1JrwijlIqwCCMR277KaWKaZFV65vNE3+gceK+WnThFz+Lu3S7cCRMcrSk1g656YzF2TaGSt2tz4FsOgX6ytheZn/MDMq7Kov6WWTYwXAQS0CVCHtc0I8SCAQKkJaK3DNLCUZqLWhFHKRVgFFggtXiD1bydWZcXratO+3VqVNeFUCY6fZP1T/IECR8rrSkFg6UZzVlbi4PfdBxpfldWnkzn43S+nDPZJnypvSh7qbylkDWNEAAHNAtRhzbNDbAggUAoCWuswDSyl2ac1YZRyEZZDAtGtXyZXZUXWftxoFL6u3RPNrAmnSmDoCIci5rVuFqiujcs7nyTOynr/08wHv08Y5E9+i2HQf3iLIfXXzVnC2BBAoBgEqMPFMEvEiAACbhbQWodpYCnNOq0Jo5SLsBQI1M+bYx36bg5/l3jjB20Hho9KrMoaf5r4unRVED0huE3gky1ReXdN4vD3L3Y1no9d25qD3xNbDAd38wr1123ZwHgQQKDYBKjDxTZjxIsAAm4T0FqHaWApzTStCaOUi7AUCUQ3bZC62TMk9N4ciaxf23hkwcQWQ9PIMg0tj9+vaCSE4gaBSDSePCvLNLPije8wlDF9fNK7xRcyvHO1TBg30g0EjAEBBBAoOgH+Hlx0U0bACCDgMgGtdZgGltJE05owSrkIS6lAaNF7Epo3R8zqrNieXY1G6eveU4InJ87KCgwdrnREhFXMAp/vjB38BsOIrN3a+KqsVsGITD6uQiYM9MnoPpkPfi9mF2JHAAEEtAnw92BtM0I8CCBQagJa6zANLKWZqDVhlHIRlnKB2L69BxtZb0towdyM0QaGj06szJpwqng7dcl4PRcgkKvAwnVmi6E5/D0i++saX5Y1sItXxg/yy/gBPjGHwPNBAAEEEMivAH8Pzq8vT0cAAQQyCWitwzSwMs2cQ7/XmjAOcfBaFwlEN6y3VmTVz31bMh387ikr/9q3GJ4m4qV54KJUUDGUndVmVVbMOvx9+cbMB7+f2M8nJw/0iTkAvm2Lwwe/qxgMQSCAAAIuEeDvwS6ZSIaBAAJFK6C1DtPAUppSWhNGKRdhFalAaPFCCc17W+rfmyOxnTsaHYXZYphYlXWa+I8dVqQjJmzNAis/TzSyZq2okb11gUZDrazwWCuyTDNr/EDObtM8r8SGAALFJ8Dfg4tvzogYAQTcJaC1DtPAUppnWhNGKRdhFblAbH918qwsc/h7pk9w5JjEtxiaLYZVnTNdzu8RyEngvYVLZdX2StkS6inz1kQk2vhxWdKrg8dqYplm1pDunJeVEzYXI4AAAikE+HswaYEAAgg4K6C1DtPAcjYv0r5da8Io5SIsFwmYbzGsN6uyzBbDT1Y3OjJPeYUED56VZQ6A97DF0EWZ4NxQvl5/v9gdk/fWRK1G1oefZ+hkiciIXonzsk4e4JOubdny6tws8mYEEChmAf4eXMyzR+wIIOAGAa11mAaW0uzSmjBKuQjLpQKhpe9bK7PMNsPo9q8aHaWvZ+/EeVknT5IAWwxdmhGFGVa6+rv6C9PIiloNrU07G29mBXwi4832woOHv5cFOC+rMLPHWxBAwA0C/D3YDbPIGBBAoJgFtNZhGlhKs0prwijlIiyXC8Rra6V+7uzENkOzxTCWoXkwaoyUjU+cl+XtWOVyHYZnt0A29fe9taaRFbEaWvtqG/8Ww06tvclm1qjerMqye754HgIIuE8gmzrsvlEzIgQQQECPgNY6TANLT44cEYnWhFHKRVglJBDdvMlqZNXNnS2Rj1Y2OnJPixZSNv605HlZJcTEUJshkEv93VsryUbW/LWRjG8d1M2XPPy9TxXNrIxgXIAAAiUpkEsdLkkgBo0AAgjkWUBrHaaBleeJb+rjtSZMU8fDfQjkQyC8fInUW1sM50h025eNvsLXo5cETxwvZeNOkcCoMfkIh2e6RKCp9Xfjjph1VpbZYvjRlsznZY0b4E82s9q2YIuhS9KHYSCAgA0CTa3DNryaRyCAAAIIiIjWOkwDS2l6ak0YpVyEVeoC9fVSN+9t66ws09CSSOMrYfz9BkjwxAkSHDdBAkOOK3U9xn+UgB31d/mmxFlZpqH15Z7Gtxi2rjDfYuizvsnwpAF8iyEJiQACCNhRh1FEAAEEEGi6gNY6TAOr6XOa1zu1JkxeB83DEbBBILpl88Ethm9LZNXyjE/0HzvMWpUVHDde/P0GZryeC9wvYGf9jcTMFsNEI8v8sybUeDOrd8eD52UN9MvgbmwxdH+2MUIEEEglYGcdRhgBBBBAIHcBrXWYBlbuc1mQO7QmTEEGz0sQsEkg/OEyqTerst57R2JbNmd8amDk8YkthieOF3/P3hmv5wJ3CuSr/u6ojsl7a2PWmVnvfxrNiDeyt1mVlViZ1bkNWwwzgnEBAgi4RiBfddg1QAwEAQQQyLOA1jpMAyvPE9/Ux2tNmKaOh/sQcFQgHpP6+XMlvHCe1C+YK7Gd2zOGY87LMlsMy8ZNEG9V54zXc4F7BApRf9dtSzSyzLcYmv/c2Cfol4PbC/1yYj+ftCp3jzUjQQABBFIJFKIOI48AAgggkF5Aax2mgaU0a7UmjFIuwkIga4F4bY2EDjayQgvnSry6uvF7g8HEFsODDS1vm7ZZv4sLi1Og0PV3yWdmi6E5Mysi26sb32JoDnsf288nJ/b3Wc2siiArs4ozy4gaAQQaEyh0HWY2EEAAAQSOFNBah2lgKc1UrQmjlIuwEGiSQGzPbquZFVowV6xmVijU6HO8la0lcHBVlmloecormvRebtIt4FT9rQtL8qwsc2ZWOMMuww6VXquJZf3090mA8991JxbRIYBA1gJO1eGsA+RCBBBAwOUCWuswDSyliac1YZRyERYCzRaIfbXV2l5oNbQWzsv4PG/HKuubDM0WQ3NmlsfLgdsZ0YrkAg3198s9ZothVN5bG5VlGzOfl9WptcdqYo3rn9hm6GFhVpFkG2EigEAqAQ11mJlBAAEESllAax2mgaU0K7UmjFIuwkLAVoHo5xutZpY5Myu0bHHGZ/u69ZDgSQe3GY4em/F6LtAtoK3+frwlJgvWRWTh+qis+bLx87KMbLd2h1dmndCPZVm6s43oEECABhY5gAACCOgT0Pb34UNCNLD05YoVkdaEUcpFWAjkTSCy7pPEmVnz35XIx6syvsfXp7+1KstsMQwMG5Hxei7QJ6C5/q7cHLMaWYvWmcPfM6/M6tneI+MG+K1zs0YfQzNLX7YREQII0MAiBxBAAAF9Alr/PkwDS1+u0MBSOieEhUB41YqDZ2a9K5FP12UECRw7LHn4u7//oIzXc4EOAa3/wj5ax2wtXLQ+ajW0NmzPvDKrT5U3eQD8iF40s3RkG1EggAANLHIAAQQQ0Ceg9e/DNLD05QoNLKVzQlgIfF0gvPR9qZ+fOPw9+sXnGXECI463mlllJ00QX89jMl7PBc4JaP0XdmMiH2yIyoK1iW2Gm3c1/k2G5jn9uxzeZji0B80s57KNNyOAAA0scgABBBDQJ6D178M0sPTlCg0spXNCWAikFIjHE1sMrTOz5kp0+1cZoYJjT5bgmHESPGEczayMWoW/QOu/sLOVOLQqa+G6qJjD4DN9BnX1Jg5/7+8T85/5IIAAAk4LFHsddtqP9yOAAALNFdBah2lgNXdm83S/1oTJ03B5LAKuEIjX11mrskwjyzS04tX7Mo4rMGqMlJ1wkgTHnCS+vv0zXs8F+RdwS/2NxSVx+Pu6xDbD7fsyr8wyq7HMtxiaH7NKiw8CCCDghIBb6rATdrwTAQQQsENAax2mgWXH7ObhGVoTJg9D5ZEIuFIgvm+v1cQyWwxDpplVX59xnObQ98CYk6yVWYFBQzJezwX5EXBj/Q1FxGpiWT9rI7LrQOZmljkny6zKMgfAm/Oz+CCAAAKFEnBjHS6UHe9BAAEE7BDQWodpYNkxu3l4htaEycNQeSQCrheIfrXN2mZ4aGVWNgP2Dx6a2GY4ZhzfZpgNmI3XuL3+1oTi1qqsQ1sN99ZkbmaZbzA0jSzzjYbmmw35IIAAAvkUcHsdzqcdz0YAAQTsENBah2lg2TG7eXiG1oTJw1B5JAIlJWAOfA8tXpD4eX+BSCSccfz+fgOtVVlWM2vkmIzXc0HzBEqp/lbXiSz82jbDmsspkQAAIABJREFUA/WZm1kn9PPJ2L4+GdPXJ706sDKrednG3QggkEqglOowGYAAAghoFNBah2lgacwWEdGaMEq5CAuBohSIbd9mNbHq358v4cXzJV5bm3Ec/t59ktsMTUOLj/0CpVp/9xyIJ7cZmrOz6jP3VmXUMT4Z0yfRzOrfmWaW/dnIExEoTYFSrcOlOduMGgEENAporcM0sDRmCw0spbNCWAjkTyC2e5eErVVZ863VWbF9ezO+zNe9Z3KboVmhJf5Axnu4ILOA1n9hZ47cvit2VJtm1uED4CPRzM8+trvXamad0M8vQ7vTzMosxhUIIJBOgDpMbiCAAALOCmitwzSwnM2LtG/XmjBKuQgLAVcJxKurJbQ40ciymlk7d2Qcn7eqs7XN0HyjoTkI3lNRkfEeLkgtQP090mXb3sTKLLMqa9G6qGTeZCjSr3OimWV+RvfxkWoIIIBATgLU4Zy4uBgBBBCwXUBrHaaBZftU2/NArQljz+h4CgIIZCsQr6tNnpdlVmhFt32Z8VZvu/YSMAfAn3CStULL27pNxnu44LAA9Td9NnyxOyaLPzU/EVn8WVTMtxtm+nRv57FWZR3aahign5WJjN8jUPIC1OGSTwEAEEDAYQGtdZgGlsOJke71WhNGKRdhIVASAvFIxGpmHdpqaA6Ez/TxVFZKcEyikWU1szp0zHRLyf+e+ptdCphthks+i1qNrMWfRmVfbea1WVWVHuu8rOMPbjVsVZbdu7gKAQRKS4A6XFrzzWgRQECfgNY6TANLX65YEWlNGKVchIVASQokv83QrMza8GlGA095RaKRdcI4a4WWr3PXjPeU4gXU39xnfX9d3GpkLfkssTrrq32Zm1mtKxLNrENbDTtUenJ/MXcggIArBajDrpxWBoUAAkUkoLUO08BSmkRaE0YpF2EhUPIC4RUfWN9oaA6Bj6z7JKOHx++3mlnWVsPjTxRfz94Z7ymVC6i/zZvpSEysFVmmkbVkQ0w27YhlfGCZX2TMoW2GfXzSrR3NrIxoXICAiwWowy6eXIaGAAJFIaC1DtPAUpo+WhNGKRdhIYDA1wTCqz9MbjMMf7QyK5vAsBESGHWCBEaOkeCI0Vnd49aLqL/2zuzyjYlthmZ11idfZvF1hiLJ87JO6OuXY6poZtk7IzwNAf0C1GH9c0SECCDgbgGtdZgGltK805owSrkICwEE0ghE1nyc/EbD8IqlWTn5uveUoGlmjRpjNbS8bdpmdZ9bLqL+5m8mP/nSbDFMrM5a8XnmlVkmkuN6+g5uNfTK4G6cAJ+/2eHJCOgRoA7rmQsiQQCB0hTQWodpYCnNR60Jo5SLsBBAIAuByGfrrG2G1iHwHyzK4g4RT4sWEhh5ggQPNrP8ffpldV8xX0T9LczsbdxxsJl18BD4WOZjs2RgF6/1jYbH9/HKiF40swozU7wFgcILUIcLb84bEUAAga8LaK3DNLCU5qnWhFHKRVgIIJCjQOTzjclGltXMqq/P6gn+wUMlOHpssqElHvdt76L+ZpUKtl60bW/iEHhrddZnEanJIh17d/Qe3GrolVHH+CVAP8vWOeFhCDgpQB12Up93I4AAAnq/VI4GltLs5F/cSieGsBBwoUBs105rRVZ46fvWP2Pbv8pqlL4uXa3VWWaroVmh5W3fMav7tF9E/XV2hvbUxGVJspkVlV37My/N6tDKIyN6+2REL6+M6u2X7u3d11h1dlZ4OwKFFaAOF9abtyGAAAJHC2itwzSwlOaq1oRRykVYCCBgl0AkckQzK7J+bXZPDgYleKiZNfoE8fcbmN19Cq+i/uqZlPqwaWbFkquzvtid3blZw3p4ZeQxfquhNbKXT7xePWMiEgQQyCxAHc5sxBUIIIBAPgW01mEaWPmc9WY8W2vCNGNI3IoAAkUoEPl41eGG1tLFWY/AP3BwsqFlVmh5/IGs73X6Quqv0zOQ/v1mZZa1OuuzqKzfll0zq6q1R0aZ1VkHV2h1bUs3S+8MExkCCQHqMJmAAAIIOCugtQ7TwHI2L9K+XWvCKOUiLAQQKIBAdMvmw82sJYskvr86q7d6O1YdPgh+1BjxdeqS1X1OXUT9dUo+t/eu2myaWTFZtjEqyzdFs77ZNLJGmpVZx/hleE+aWVnDcSECBRSgDhcQm1chgAACKQS01mEaWErTVWvCKOUiLAQQKLCAaV59/dys6Bebs4rA4/NJYNQJEhiZODfLP2hIVvcV8iLqbyG17XnXl3viViNr6Yao9c+dWZybZd7cta1HRpqG1sEVWlWVnJ1lz4zwFASaJ0Adbp4fdyOAAALNFdBah2lgNXdm83S/1oTJ03B5LAIIFLlAeNmSZEMr/NHKrEfj79v/iIaWp7wi63vzdSH1N1+yhXluJCqy1FqVFZNlGyLy0Zbsthr6vHK4mdXLK0N78LWGhZkx3oJAQwHqMFmBAAIIOCugtQ7TwHI2L9K+XWvCKOUiLAQQUCQQ+XTdEVsNJRLOKjpP23ZSZlZnDR8t/hGjxN+rT1b32X0R9dduUWeft3FHYpuh1dTaGJN9tZm/1dBE3LODN/GthgcPg2/XktVZzs4kby8lAepwKc02Y0UAAY0CWuswDSyN2cLhlUpnhbAQQCBXgdiO7Uc0s2K7dmT9CP/goRIccbwEho+SwIjRUqjVWVr/hZ01HBemFaipj39tdVZU1n+V3eqsMr9Yh8Af2m44qCtnZ5FmCORTgDqcT12ejQACCGQW0FqHaWBlnjtHrtCaMI5g8FIEEHCFQLy+XsJL3080tD54XyIb1mc9Lm+bdhIYYRpZx1vNLP8x/bK+N9cLqb+5ihXv9Wu3Hrk6qy6c3eqsPlXe5LcamhValeXFa0DkCGgUoA5rnBViQgCBUhLQWodpYCnNQq0Jo5SLsBBAoAgFIqs/lHrTzFr6voSXf5DTCPwDB1tbDa0VWmZ1VouWOd3f2MXUX9soi+pBew7EZZk5N2tj4iD4z3dmtzqrRZnH+lbDQyu0+ndmdVZRTTzBqhSgDqucFoJCAIESEtBah2lgKU1CrQmjlIuwEECgyAWimzdJePkSCa1YKpEPl0n0q61Zj8hb2dpqYlmrs8z5Wf0GZH1vqgupv83ic83NqzabZlbEOgzenJ8Vy66fJX07eWV4T68M7+Wzfjg7yzUpwUAKKEAdLiA2r0IAAQRSCGitwzSwlKar1oRRykVYCCDgJoF4XMIrlkp45bLEPz9cKvFQKOsR+vsNtBpaifOzRounsjLre82F1N+cuEri4q/2xo5YnbVtb3ZbDYN+keE9TSMr0dA6riffbFgSCcMgmy1AHW42IQ9AAAEEmiWgtQ7TwGrWtObvZq0Jk78R82QEEEAgtUBs965kI8s0syLr12ZN5W3ZSvxmdZa13XC0+AcMzngv9TcjUUlfYFpXyzYkthma1Vkffh7N2qNLG09yZZZZpdW9PdsNs8bjwpISoA6X1HQzWAQQUCigtQ7TwFKYLCYkrQmjlIuwEECghASin62zthomVmctk5y+2bBP/8R2w+GjrBVanjZtG8hRf0somWwY6he747I02dCKyq792a3OMq8e0t1rrco6tN2wRdCGgHgEAi4QoA67YBIZAgIIFLWA1jrsygbWgQMH5OWXX5YnnnhC5s2bJ9XV1TJq1CiZNm2aXHPNNVJVVdUgmVasWCFTp06VtWvT/3/2586dK+PHjz/i3vr6epk+fbo88sgj1rsCgYBMnjxZbrzxRpk0aZJ4vU37/65qTZii/lNI8Agg4DqBeCRsnZl1uKG1VLI+rKi8wlqVdWi7oX/QEMuH+uu6NCnYgMLRuHz4eUxWbIom/xnLsp9VWeE5YrvhwC5N+/tDwQbLixDIowB1OI+4PBoBBBDIQkBrHXZdA2vbtm1y8803y5///GeprKyUkSNHSllZmdWY2rhxo4wYMUJ++9vfykknnXTEtL3yyity4YUXNjqVRzewTPPqnnvukV/84hfJd4XDYVmwYIH13++66y654YYbxO/3Z5EiR16iNWFyHgg3IIAAAgUUiG3/SkJmm+GHS62mVnTjZ1m/3d+7j7XV8PPKtlLfb5CMnHRq1vdyIQKpBLbvi8mHmw83tDZsz/IkeBHp3fHwQfBmu2HHSg/ICJSMAH8PLpmpZqAIIKBUQGsddlUDKxKJyO233241jr773e/KL3/5y+RqK7Mq695775U77rhDLrjgAnn44YelU6dOyXS5//775Uc/+pG1csv8PpvPs88+K9ddd51MnDhRfv3rX0vv3r0lHo/L4sWLrSba1q1b5amnnmqwaiubZ2tNmGxi5xoEEEBAi0Bk7cdHHAgf27snq9Bifr+UjxwjgWEjJDB0hPiPGyEefyCre7kIgXQCa7eaM7NMQyti/XNPTXbLs3xec3aWV47rcaip5RXzv/FBwK0C/D3YrTPLuBBAoFgEtNZhVzWwzAqryy67TKLRqDzzzDPSp0+fI/Jj3759VmPp8ccflxkzZsgZZ5xh/b6urk5uvfVWmTlzprzwwgsyfPjwjHm1e/duazuiWW310ksvydixY4+4xzzfbEm8+uqrrVVaZhVYLh+tCZPLGLgWAQQQ0CQQr6u1zsw6dHaW+ZbDbD/etu2sZpZ/yPBEU2vIcdneynUIpBSoD0tiq+HmmCzfFJWVORwGb1ZjmVVZh87OMqu1+CDgJgH+Huym2WQsCCBQjAJa67CrGlgG+ZZbbpGhQ4fKfffdJxUVFQ1y5c4777S2/D355JNy+eWXW783zagrr7xSzCots2KqW7duGXPMvOv888+XKVOmWKuvzJbBr3+2b99uNdNqamrk6aeftlZn5fLRmjC5jIFrEUAAAc0C0a1bDp6f9YH1z8jmTVmH6+3cxVqZZZpZweGjxHdMv//f3rkAx1Xd9/+3u3rYkiXLkiW/8BMbOyYBU1MS/nRgWkimlNC0CeGVtISQ8GigadKGpqQJbTNAhkyThkcChMykDVCghdCUTDuU/BPyDxPaEsAmPIzftiTLliVZT1uP3f3P79y9q5Us2Xfv3t09d+/nzuysHvece87n/PTT3e/9/X7Hc1tOhMBMBLr600bQcutntfd6TzfUelmOmBU3dbS0nhYHBMJMgPvgMK8eY4cABCqBgK1+uKIErJMZikZmffnLX5a77rprioD19ttvmwLv733ve+XP/uzP5Fvf+pY89dRTpjuti/XZz37WRGXFYpM3hE888YRceeWVJmVRX7m/03ZHjx41YtqDDz4oMxV/P9lYbTWYk42b30MAAhAIK4Hxt34tE79+Tbr/38+kdtd2iR876nkqiRWrpMaN0PqN35RE22LPbTkRAjMReLszJVv3TwpaQ8e8pRvqToZuZNZ7lsdl47IEgCEQOgLcB4duyRgwBCBQYQRs9cORErB2794tV111lWgqoRZ510gtPX7+85+bHQN1p0KNmKqrqzO1szQlcdu2bSa6SmtkXXPNNdmC7G7NLI30UqFqpmOmaC+vdm2rwXgdP+dBAAIQCCsB9b8qXp1eHZPx17fIxBtbZOz1LSJp7xExVes2SPXpZ0jNps1SfdZvSqx+XlhxMG4LCAyPOtFZ7g6Hb3V6t0VNN3zXsrhsXJqQjcvi8u7lCFoWLClDOAkB7oMxEQhAAALlJWCrH46MgKXpgbfeeqt8+9vflttuu80Uc3d3B9QoKd0tUNP8NB3w4osvlng8LloU/umnnzbtxsbGTNTW7/zO7xhL8iJOeTlnNrO01WDK+2fE1SEAAQgUn8BM/jd1uFu0Ztb4r7eY18SObd4HEos56YbvOdOIWTW/MbVmoveOOBMCDoGOXhW0JmRrZofDriPeorO0bXO9ClqOmKXC1pkrELSwK/sIcB9s35owIghAIFoEbPXDkRCwVLzSnQn1pSmBKlgtWrTIWGAqlTLRVVr0XXch1Ait3HRA3VXw4YcfNrsNfuITn5D77rtP6uvrEbCi9ffLbCEAgQgR8PIPO9m+b3J3wze2SrJjv2dCsTlznULwZ/6GEbOq1m/03JYTITATgV9nhKzXMymHx8a9c2qqmxS0VNTatBJByzs9ziwWAS9+uFjXpl8IQAACEBCx1Q9XvIDV29tr6l5p5NUll1xiIqzyLaiuaYRXXHGFidh6/PHHZe3atSUTsPjjgQAEIAAB+wnUdO6XObvekZrdO6V2zw5JDA16HnSyfp6MrVknR09dL6NrN8h4q/OAhQMCfggMjyVkd1+d7O6bK3uPzJV9/cdvaHOifudWJ2Vl0zFZ3jgia5qPyqnNI36GQRsIQAACEIAABCqAwObNm62aRUULWFrDSutT/fCHP5SPfvSjJtJq2bJleS9AT0+P2bGwq6tLtHj7+vXrTRSXph0+8MADcsMNN8zYp5tCqKKXCmD5HK7imU8bzoUABCAAATsIqIg1Z8c2qd27S2p375DY+JjngSWbmuXY2vWOoLXuXZJsaPTclhMhMJ1A79FqI2TtPaKi1hw5MDgnL0i1CUfQWtl0VNY0jyBo5UWPkyEAAQhAAALhJoCAVaL1++Uvfyk33XSTbNmyRW655Ra54447TDH2mQ5NIxwcHDS/19pX04/u7m65+uqrRd9dAYtdCEu0kFwGAhCAQIkJBB4ynUzK+Gsvy9gr/yPjr78m42++nteMEqvWmFTD6vecJdXv2STxpgV5tedkCOQSaO9NiaYcvtGelDfaU7L3sPeC8NrPnGoxOxu++5S4nLkyQcoh5lUUAoH74aKMkk4hAAEIVC4BW/1wxUVgac2qn/70p/LJT35SNH1QhSutX1VbWzujdWmUlopTKmA9+eSTsmHDhuPO27p1q1x22WVy6qmnyg9+8ANZuHChyQm99NJL5aKLLjJpidPFsc7OThO1pcXfH3vssbzTFm01mMr9E2VmEIAABBwCxfa/6eEhGX/1ZRl79X9lfMsrMrFnZ17oE8tXGSGr5gwVtM6S+KLFebXnZAjkEtjX4+xw6ApaHX35CVo1VWKKwp+5HEELywqOQLH9cHAjpScIQAAClUnAVj9ccQLWCy+8INdcc40RpO6991658sorZ4yqcs1MC7zffPPN8v3vf18eeugh+dSnPjWliLvuRPi1r33N1NHS1+233y6JREL6+vrkuuuuk5deekmeeeYZOeecqbtKPffcc0b0uvbaa+Xuu++eVUCbzdxtNZjK/PNkVhCAAAQmCZTa/yZ7uo2gpVFa+p48eCCv5Ui0LTaClvM6SxIrV+fVnpMhkEtg96GUvLo3KW90OFFa3QPedzjUfqriIqcvR9DCqgojUGo/XNhoaQ0BCECg8gjY6ocrSsDSFD+tR/X888+b2lTTdxSczaxcsam5udlEU1188cVG9BodHTWi1pe+9CXZuHGjib5at25dthutbaXRXeeff77cc889smbNGtEIsJdfftmkLe7bt88Ufdff53vYajD5zoPzIQABCISNQLn9b7Kz3Uk3zERppQf680IYb5yfFbNU1GKXw7zwcfI0AjsPOoLW6/sdQatvOD9BKx4Tec+KhGxakZD3LI+bV1UiBmcInJBAuf0wywMBCEAg6gRs9cMVJWA9+uij8vGPf9yTrT3yyCMmxU8PjbJSweu2224zkVtnnXWWtLS0yPbt20VTDM8880z5zne+I+eee+6UvjV668477zQvTSHctGmTjI+Pm6gs/V5/roXedffCfA9bDSbfeXA+BCAAgbARsM3/TuzcLuNbfiVjW18xKYfpwYG8kMZqarL1s6oyUVqxGeo95tUpJ0eWwLYDKXltb1K2ZKK0ho7lJ2gpuI3LVMhKyBkrEnLG8rjU1SJoRdagZpm4bX6Y9YEABCAQNQK2+uGKEbC01tQXv/hFs9OglyNXwNLzNXJKa11p2qFGcKlwpULW5ZdfblIFW1tbZ+xWo7SeffZZefjhh+XFF1+U6upqufDCC00B+QsuuOCE6YsnGqetBuOFLedAAAIQCDMB2/1vcs9OGdvyioxnBK3Ukb68cVedfkY27bDmjN+Q2Ny6vPugAQSUwJsdSdmyLyWv7UnK6+0pGR3PX9Bau8iJzFJBS4WtBfUIWlG3Ltv9cNTXh/lDAAKVT8BWP1wxAlalmZCtBlNpnJkPBCAAgekEwuZ/J/btlvEtrxpBa2Lrq6I1tfI9qk49bUraYby5Jd8uOB8ChoDucKgRWq/tmTDCVip/PUuWt+QKWnFZPP/4HaLBXdkEwuaHK3s1mB0EIBBFArb6YQQsS63RVoOxFBfDggAEIBAYgbD732THfpNqqIKWRmqlug/mzSaxbHk27VDraCWWnpJ3HzSAgBLYsk/TDVPy+n5np8PRify5tDXGpqQcrliIoJU/xXC1CLsfDhdtRgsBCEDgeAK2+mEELEut1VaDsRQXw4IABCAQGIFK87/JAx2OoPX6q+Y92dWZN6t4S+uUnQ6r1qzNuw8aQEAJbO9yxayU/Lo9KYcH8w/RaqpTQWsy5XDdYgStSrOuSvPDlbY+zAcCEKh8Arb6YQQsS23PVoOxFBfDggAEIBAYgUr3v6lDXVNqaOmuh/kesbp6qdY6WqefIaae1sYzJFZbm283nA8B6epPy6/3J42YpemHuw+l8qYytyZX0IrLu09J5N0HDewiUOl+2C7ajAYCEIDA8QRs9cMIWJZaq60GYykuhgUBCEAgMAJR87+pnsOTKYdbX5Hkvj2+WFatXT8pam18jyQWL/XVD42iTWBkVOT1/RNGzHqjXaO0UpLMs5CWbrJpdjk0LydSqwpNK1SGFTU/HKrFYbAQgEAkCNjqhxGwLDU/Ww3GUlwMCwIQgEBgBKLuf1N9vdn6WROvvyoTu3f6YhtvXjg1Sutd7/bVD40goDsdumKWRmodGc4/7fBdSydTDlXQqidg0GrDiroftnpxGBwEIBAJArb6YQQsS83PVoOxFBfDggAEIBAYAfzvVJTpgX4Z2/pKNkprYud2f6zjcZNqaNION77HvMebFvjri1aRJtDe60RmaeqhClv7evJPO1y5MC4qar1rWUI2LovLmjbqaNlkVPhhm1aDsUAAAlEkYKsfRsCy1BptNRhLcTEsCEAAAoERwP+eGGV6ZFjG39hqXhP6/uZWSY+O+uKvuxvm1tKqWk1xeF8gI96ofySdSTlMmt0O3+zIX9CqrZKsmLVhaVw2LkvIgvpYxMmWb/r44fKx58oQgAAElICtfhgBy1L7tNVgLMXFsCAAAQgERgD/mz/KiR3bJkWtN1/3tdOhXjVWV2eitNwILRW3YnPm5j8gWkSagJbMeiNTFF4FLY3SGjqWf9rhkqa4bFgaM2KWRmppxBZHaQjgh0vDmatAAAIQmI2ArX4YActSm7XVYCzFxbAgAAEIBEYA/1s4ylTv4alRWm/92nenVaeuy6YemrTDJct890XD6BLY052TdtiRks6+/KO0lN67ljnRWU76YVwWz0fUKoZV4YeLQZU+IQABCHgnYKsfRsDyvoYlPdNWgykpBC4GAQhAoAwE8L9FgJ5KmVRDk3b45uvmPXWkz9eF4s0tToRWpp6WilocEMiXQN9w2kRpaXTWG5ki8fn2oec3z4uJm3K4calGbMWltprUQz8sc9vghwslSHsIQAAChRGw1Q8jYBW2rkVrbavBFG3CdAwBCEDAEgL439IsRLKzfUqU1sTuHb4vXLXhdKnOvPTrxCkrfPdFw+gS0NpZuaJW71D+aYdK79Q2pzj8uzLphysWEqWVr1Xhh/MlxvkQgAAEgiVgqx9GwAp2nQPrzVaDCWyCdAQBCEDAUgL43/IsTHpkxERpuRFaGqWVPnbU12Bi8xqMoOUKW/rOjoe+UEa60YEjKmhNilo7D/lLO6yvjWVTDt30w4a5RGmdyLjww5H+02PyEICABQRs9cMIWBYYx0xDsNVgLMXFsCAAAQgERgD/GxjKgjua2Lk9m3po0g4PdPjuM7F4aY6gtVGqN7xbpKrKd380jB6B0XHJphs6kVpJGRnzx+GUZqc4vKYcaj2t05Yk/HVUoa3wwxW6sEwLAhAIDQFb/TAClqUmZKvBWIqLYUEAAhAIjAD+NzCUgXeU6u1xIrQy9bRU1CrkqFq7PiNqOYJWYtWaQrqjbQQJ7D40WUNLUxDbe/1FacVjIqcticv6JQlZr+9LE7JqYXSjtPDDEfxjYsoQgIBVBGz1wwhYVpnJ5GBsNRhLcTEsCEAAAoERwP8GhrIkHU2885ZMbHtLxt95U8zXO7f7vm5szlyp2rDRiFo1G95t3uMLW333R8PoETgyosXhM2mHmeLwaX+ltKS2yhG1NixNyGmLHVFr2YJoiFr44ej97TBjCEDALgK2+mEELLvsJDsaWw3GUlwMCwIQgEBgBPC/gaEsT0cTE0bIGt/2poxve0sm3nlTkvv2+B6LCli5gpYKXCp0cUDAK4E3O5LyZkdm18OOpPQM+lS0RGTeHJmM0lqSMAJXW2PliVr4Ya/WxXkQgAAEikPAVj+MgFWc9S64V1sNpuCJ0QEEIAABywngfy1fIB/D02LwjqilgpbzSnbs99GT00RTDTXlsDoTraWpiBwQ8Eqgqz8jZrUn5a2OlGw/mBK/UVp6zeZ5MSdCK5N6uH5xXJrqwy1q4Ye9WhPnQQACECgOAVv9MAJWcda74F5tNZiCJ0YHEIAABCwngP+1fIECGl56aNARtTIpiEbUOnjAX+9VVUbQMumH6zZI9dr1kli52l9ftIokgR0HU/LOgaRs70rJ9q60vNOVlKS/clqG36L5Whg+JhsyUVqahlhXEx60+OHwrBUjhQAEKpOArX4YActSe7PVYCzFxbAgAAEIBEYA/xsYytB1lDrSm6mnlYnU2vaWpHoP+5pHrLpGqtaeJom1p4lGaKmoZSK1Euw25wtoBBvtOqRilvNSQUvfxyb8gzilWaO0YiYF0a2tVW2pOeKH/a8zLSEAAQgEQcBWP4yAFcTqFqEPWw2mCFOlSwhAAAJWEcD/WrUcZR9M6nC3qaOVm36Y6j/ie1xVq9caISvdhCr9AAAgAElEQVSxdl1W2IrVz/PdHw2jRWDv4YygdcBJPVRR6+iY/5paq1szReJzorVsIIoftmEVGAMEIBBlArb6YQQsS63SVoOxFBfDggAEIBAYAfxvYCgrtqNU1wEn9dAIW2+aqK30yLDv+SaWLDNiliNsnSbVa0+TeAu7H/oGGrGG+3sykVoZQUtTEYdH/UNYuzgu6xYl5NRFMVm7KC7rFsdlTnVpa2rhh/2vHy0hAAEIBEHAVj+MgBXE6hahD1sNpghTpUsIQAACVhHA/1q1HKEZTLJ9n0y887aMb39Lktu3GYGrEFErvqA5K2o54tZpkli2PDQ8GGh5CXT2paekHmqk1sBR/5Famn6oQpYKWipsqcBVzELx+OHy2g9XhwAEIGCrH0bAstQ2bTUYS3ExLAhAAAKBEcD/BoYy8h3pTocT29/OClsT27eJFo/3e8Tmzp0iapli8aeu89sd7SJG4GC/Uxw+W1frQEqOjPgXtRY2uBFaiaywtaQpHghV/HAgGOkEAhCAgG8CtvphBCzfS1rchrYaTHFnTe8QgAAEyk8A/1v+NajkESQ720WFrIntugPi25Lc/rakBgf8TzkWy4ha04rF19b675OWkSHQPehEaplC8QeSorshHh70L2rNmyOydlEiG621dnFCVi3MP/0QPxwZE2SiEICApQRs9cMIWBiMpQQYFgQgAIHyELD1H3Z5aHDVUhBIdnXKhNbUyhG20gP9BV06sXylVJ16mlSduk4Sa9ZK9ZrTJN7aVlCfNI4GgSPDadl+MCk7D6aNoKXiVntvyvfkq+IiWlfLqaflRGvp9/rz2Q78sG/cNIQABCAQCAFb/TACViDLG3wnthpM8DOlRwhAAAJ2EcD/2rUeUR1N6uABGd+uEVpOPS2N1kr39xWEI944PyNorZOqNeuyX8fiwaR9FTQ4GltN4Ni4E6mlgpYKWypw7ejyL2rpZDUySyO03ELxGrmlEVx64IetNgcGBwEIRICArX4YActS47PVYCzFxbAgAAEIBEYA/xsYSjoKmECq+6ARsky01o5t5j3V11vwVapWnZqN1DJRW2vWSby5peB+6aDyCaiINT1aS8Uuv4fW0NIi8XXJLlnWOCof+D+nSVtj/imIfq9POwhAAAIQsPtBAgKWpRbKByhLF4ZhQQACFU8A/1vxS1xRE0x2H5Lkjrez9bRU4Er1Hi54jrGmBVKdSUFUQSuhEVtr1hbcLx1UPgFNN5weraVpiX6P+tqYrGmLy+rWuKxqnfx63hyELb9MaQcBCEDgZARsvR9GwDrZypXp97YaTJlwcFkIQAACJSOA/y0Zai5UJAKpnm6Z2PGOTOzU13ZJ7t4hE/v2FH41LRhvxKy1WXErsXqtxJsWFN43PVQ0AS0M79TTcgrFaxrigSOFpSC2NsZkTWtcVrfFswKXfo2sVdGmxOQgAIESEbD1fhgBq0QGkO9lbDWYfOfB+RCAAATCRgD/G7YVY7yeCIyPyfjO7ZOCVkbcSo8Me2p+opPiLa05xeK1ttZpkli5uuB+6aCyCQwdE9lxMJmN1trRlZQ9h/1Harm03EgtfTeRW21xWTyfOm+VbU3MDgIQCJqArffDCFhBr3RA/dlqMAFNj24gAAEIWEsA/2vt0jCwIhBIdR2QiV3vGHEruWuHTOzaLsmO/YVfKZEwolbVmpydEFedKrH5TYX3TQ8VS2AiJaY4/P/93z3SOVAjg9Iiuw+lZHi0sCnX1cSMkJUraq1eGJOGucRrFUaW1hCAQKUSsPV+GAHLUouz1WAsxcWwIAABCARGAP8bGEo6CimB9LGjjpi1c7uM78qkIe7aIfrzQo/4gmZJrFojWjhe36sz77H6eYV2TfsKIjDdDx/qT8mu7pTs6U7L7u6U7DqUMu/pAgO2FjbEJkWtnHTEOLpWBVkTU4EABPwQsPV+GAHLz2qWoI2tBlOCqXMJCEAAAmUlgP8tK34ubjEBjcwyEVq7djjpiLveEY3gCuKIt7ZlRS2zK2JG5JLa2iC6p4+QEfDqh1XE0gitXFHrYH+BqpaIrFw4WVfLLRyvOyRyQAACEIgKAa9+uNQ8ELBKTdzj9Ww1GI/D5zQIQAACoSWA/w3t0jHwMhDQGloaqaUF402xeI3a2rldZHwskNEkliybMWJLEolA+qcTOwkU4odHxuQ4UUtFrsFjhQlbtdUiqxbGjbi1oiUuK1v1PSanNCNs2WlFjAoCECiEQCF+uJDrnqwtAtbJCJXp97YaTJlwcFkIQAACJSOA/y0Zai5UwQR010NX0DLi1t7dkuzqDGzGieUrj4vYonB8YHjL3lEx/HD3YNoIW076YdKkI2paYqqwzRClKi4ZMcsRt1YujGXeEbbKbkgMAAIQ8E2gGH7Y92ByGiJgBUGxCH3YajBFmCpdQgACELCKAP7XquVgMBVEID06KhN7d0tq327znnTf2/cFM8tYbIqo5dTaWiOJZcuD6Z9eSkaglH5472EnDVHFLPe960hh0VouqBUL4yZqSyO1jLjVGpeVLXGpIoCwZLbEhSAAAX8ESumH8xkhAlY+tEp4rq0GU0IEXAoCEIBAWQjgf8uCnYtGmEA6mTRilonS2rdHJvbuyghce6Tg8BgRiVXXTElDNMLWilWi6YkcdhIotx8+OuYUi9+tReMz4taeQynpPxqMsLVsQVxW5ERqOZFbcZlTbed6MCoIQCB6BMrth2cjjoBlqS3aajCW4mJYEIAABAIjgP8NDCUdQaBgAipoOaKWRm3tygpcMj5ecN+xqmpJqJC1fIUklq9yRC1NTVyxSqR2TsH904F/Arb64b7htOw5rKJWUvbqeyYVcXg0GGGrrTGWidLSiK2EU29rYUwa5rAton9roiUEIOCHgK1+GAHLz2qWoI2tBlOCqXMJCEAAAmUlgP8tK34uDgFPBFIHOqaJWk5KYnpkxFP7k50Ub12UFbRU5Kpavkriy1dKYmHryZry+wAIhM0Pa30tjdDao+mI3SnZ050yAtex8WCErZZ5MScNsTUjarXEZHlzXFoaELYCMDe6gAAEZiBgqx9GwLLUXG01GEtxMSwIQAACgRHA/waGko4gUHICqe6DTvqhidiaTElMDw4EMpZYXV02Wit+yoqMyOVEb0mcot2BQBaRSvHDB46omOWkI6q45YpcyQILx7uc59aI2QXReTmi1iktztf1tYhbQdkj/UAgigRs9cMIWJZao60GYykuhgUBCEAgMAL438BQ0hEErCGQ6u3Jph86aYmOwKU/D+rQYvGagphNR1yx0kRuxRrnB3WJyPRT6X54f29OGuKhpElL1GLyQR4L6mOTwpYRtRxhS98TaK1BoqYvCFQkAVv9MAKWpeZmq8FYiothQQACEAiMAP43MJR0BAHrCaQHB42YNZ7ZFdEtIp862BXY2GPzm4yQlcgIWpqKWKVCF7sjzso4in5Ykw1nSkNs7w1W2FLoS5o0UisTsZUjbC2aT9RWYH/4dASBkBOw1Q8jYFlqWLYajKW4GBYEIACBwAjgfwNDSUcQCC2B9OgxSe6djNQyuyRqMfn9e4ObUyLhCFunrJDEslMksXS5xJedIlXLVki8tS2464SwJ/zw5KKNJ9OTaYiZ2lr7epLS2RdMfa1c86hOxHKELTeCyxG75s9F3ArhnxJDhoBvArb6YQQs30ta3Ia2GkxxZ03vEIAABMpPAP9b/jVgBBCwlUA6lTIRWypuubsiuumIkkwGNuxYTY0RtFTYimfeVdgy37ctDuw6tnaEHz75yqTTIvt7U6IRWh29afOuqYntPSnpGQpe3GqY60ZsZYStTK0tTUmsrTr5eDkDAhAIFwFb/TAClqV2ZKvBWIqLYUEAAhAIjAD+NzCUdASBSBFIduzPilvje3eZiC19pY8GszOiCzNWVW0itVyBKytsqdC1eElFMMcPF7aMx8bFEbR6UtLR54hbKmy196Vl8Gjw4lZrg4paGr01tdaWilscEIBAOAnY6ocRsCy1J1sNxlJcDAsCEIBAYATwv4GhpCMIQEBEkoe6HDEruzOik46YGugPnk8iMUXYyhW6EkuWBX+9IvWIHy4SWBHpP+pEaZnIrT4xIpfzdVpGx4MVtzTpcCZhS3dLbGkgJbF4q0zPECicgK1+GAGr8LUtSg+2GkxRJkunEIAABCwigP+1aDEYCgQqmED6SJ9opFaqo12SnfslmXmfaN8vMnos+JnH4iYFsWqZ1tpaLomlp5hC8u578Bf03yN+2D+7Qlp2D6RnSEt0UhSDPubWqLg1GbGlopYTwRWT+lrEraB50x8E8iVgqx9GwMp3JUt0vq0GU6LpcxkIQAACZSOA/y0bei4MAQhkCKR6urOClitsJdv3G6ErffRoUTgZMStH0IovXZaJ5lousXhpU8Hww0VZ4oI6bXfrbE1LS+weDF7cWlDvFpCPyfJpaYmJ0ppiQcxoDIEwE7DVDyNgWWpVthqMpbgYFgQgAIHACOB/A0NJRxCAQBEIpHp7shFbqc52mWjfJ8nOdtEaXOmR4SJcUSSxeOkUccvdNVHfpao68GvihwNHWrQORydEOvvcQvLO7oiajqg/OzQQvLi1pMnZFdFEbJmXI3Ytmk/UVtEWmY4jScBWP4yAZak52mowluJiWBCAAAQCI4D/DQwlHUEAAiUmkDrSJyktJj9N2NLv00ODRRlNom2xszviEk1JdIvLOzsoxmrn+LomftgXNusajSfFiFkdvUmThtjRl8oKXAf7U4GOtzqhReRjsrQpLovnx2TJAkfU0q8XN8WlribQy9EZBCqegK1+GAHLUtOz1WAsxcWwIAABCARGAP8bGEo6ggAELCKQ7j8iEypuZQQufdcILvM+OFCUkcZbWnNErcmdEzVVMTa3btZr4oeLshxWdTqREukwxeOd6C0ncssRuA4cCVbc0ok3zp0UsxY3OV+rwKURXfp1bTURXFYZCIMpOwFb/TACVtlNY+YB2GowluJiWBCAAAQCI4D/DQwlHUEAAiEhoDsiGiHrQKckD3Q4KYn6fqBDUt0HizKLWNOCbFqiFpafLCq/XF555x1zzc2bNxfl2nRqN4Fkyk1D1OgtZ4dEFbbae5Ny4EjwaYlKo6nOEbMWZcQt83Umgku/rkrYzYzRQSBoArbeDyNgBb3SAfVnq8EEND26gQAEIGAtAfyvtUvDwCAAgXIQmJjIillG0DrQIRNG4Oo0X6ePBV9UPlVXLxML26RhzVpJLFoi8bZFzvuixeY9VldfDhJc0wICqXSm5lZG1FKBq71XI7ccoatYR8s8TUXMiFw5qYmL5zsRXCXe56BY06RfCGQJ2Ho/jIBlqZHaajCW4mJYEIAABAIjgP8NDCUdQQACESCQ6ut1IrUyEVu5IlfqcHdRCMTmNUgiI2bF2xaLvlTY0p+Z75tbinJdOrWfgEZoaQqik4qokVtO1Ja+ho4VT+BqywhZbs2t3BRFCszbbzeM8HgCtt4PI2BZaq22GoyluBgWBCAAgcAI4H8DQ0lHEIBAxAmkx8cy4lYmNTFH6NIoLhkdLQ6h6uqMoJUbvTUpcGnheUJmioPe5l4Hj6alMyNwuaJWZyYtsau/eOKWVtfSQvKL5zvvbt0t52cxaWmg/pbNdhPVsdl6P4yAZalF2mowluJiWBCAAAQCI4D/DQwlHUEAAhA4IYFUz+HJWlvZCK5OGd23R+IDR4pKL96aSUvMpCea6C2TrqjRXIslNmduUa9P53YR0NREjdwywlamkLx+rYXl9ecjRdJalYLuoGjErQWZHRRV2MqIW5q2OH8uApdd1hKN0dh6P4yAZan92WowluJiWBCAAAQCI4D/DQwlHUEAAhDwRUD9cGxiQs5Y0iaprgOS7OrMee90vh/o99W310bx+U2OkOWmJ2bene8Xi/6eIzoE+kecNERX5NKaW24U18H+4HdNzCU7t8aN4JqswWWiuDIF5+trEbiiY4mlm6mt98MIWKWzgbyuZKvB5DUJToYABCAQQgL43xAuGkOGAAQqioAXP5waGc6IWh3TRC7ne/19MQ+N0MrW3MrU35pScL51UTEvT98WEdBdE93IrU43istEcqVEUxOHR4uXnqgYGuZqBNdUcWvRfHFSFZviUltlESyGEhoCXvxwOSaDgFUO6h6uaavBeBg6p0AAAhAINQH8b6iXj8FDAAIVQCAIP6wRWk7kViZia0okV4ekx8aKSyoeF6215aYkanpirsClX0t1dXHHQO9WENDaWypkafTWwey7k7Ko3x8bL67AtaDeEbdaG0RaG+PS1hiT1sZY5j0uusMiBwSmEwjCDxeDKgJWMagG0KetBhPA1OgCAhCAgNUE8L9WLw+DgwAEIkCgFH441dtjBK6ZRa5OSaeKmxamy6i7JboClyNuTd1RUXdb5Kh8An3DueJWOkfkcn6eLLIpJuIqbKmgFZ8UthococsRu+LSSEm4yjfEaTMshR/2AxUByw+1ErSx1WBKMHUuAQEIQKCsBPC/ZcXPxSEAAQiIDX44eahrat2tQ12SPHhAUocOmneZmCj6SsXq6p2orUVadytnR0Wtw7WwVeIL29hNseirUP4LdA+mpSuTmuhGcGlEl/5Mvy/FMac6JgsbZKrIpQJXw6ToVUctrlIsRcmuYYMfnmmyCFglM4H8LmSrweQ3C86GAAQgED4C+N/wrRkjhgAEKotAGPxwqvewJA92SWqasOV83yXpocGSLIqJ4lrYKomFbeY93tIm8ZaFztfuz4jkKslalOMiKl+pkNXV77xrxJYrbul7z2BpBC6duxaTn0xPzInm0sguTV9siEltNemK5bATP9e01Q8jYPlZzRK0sdVgSjB1LgEBCECgrATwv2XFz8UhAAEIWBGBVegypEeGp0RsucKWE8XVJanD3YVewnN7LTjvCFo5QldG3DKRXCp6LWwViSEueIYakhPHk1p/yxG3ugdS0j0o5v3QQDr7/dGx0olc8+c69bf0tbBBX/HMe0wWznN+Nm8OdmiDedl6P4yAZYN1zDAGWw3GUlwMCwIQgEBgBPC/gaGkIwhAAAK+CETBD6eTyVmjt1yxS8aLXGh+2uokWhyRK2YiuNqyaYq54pemNXJUFoHBYypmpeXQQEoOD4p51+81ddEVusaKnzGbheqkK+a+tNC8HPezODpXUQ3RVj+MgFXUZfffua0G439GtIQABCAQDgL433CsE6OEAAQqlwB+2FnbVF/vjFFcqe6Dkjp8yPy+1Eesrs4RtzJiVzZNMSt4aURXa6mHxfWKTODISFoO5whaKmy537uCV7GLzU+fYvO8mElLPC6Sy43smheTutoig6ng7m31wwhYlhqdrQZjKS6GBQEIQCAwAvjfwFDSEQQgAAFfBPDDHrFpFJcKWYe7JWleKmx1Z17Oz/WVLnEkl6YiTqYrZmpzufW4MmmMWrNLalEXPK50KE7rHT4+kis3VVFTF9Oly1Y0zOpqHIHLieDKSVeclr4YCsAlHqStfhgBq8SG4PVythqM1/FzHgQgAIGwEsD/hnXlGDcEIFApBPDDwa5kuv+IEbImjNjlCluTApf52eBAsBf10Fu8oXGy0Hxu0fmFbVKVEbxi85s89MQpYSGgaYkqZGn0Vu7L/GzI+Vkp0xVdbhrNpQJXc71Iy7yYtDRo2mJMmlX4mhcX/b2+opS2aKsfRsCy9K/dVoOxFBfDggAEIBAYAfxvYCjpCAIQgIAvAvhhX9gKazQ6KsnDh8zr+CiuyZ+XOoQmVl2TLUA/ma6oxegXZWp0ObstSiJR2PxpbQ2BgaNTxS0VtboHp4peek45DlfIaql3BC0jes3LiF4ZoUujvRIVoHTZ6ocRsMph+R6uaavBeBg6p0AAAhAINQH8b6iXj8FDAAIVQAA/bO8ipnqctERNWZyM5spNXzwk6aNHSz6B+ILmTG2uhRJb0CyJZuc9vqBFzO+anfdY/bySj40LBk9Ao7RMBNfQTBFdGbFrKC2pVPDX9tJjU31MZhO53MgujfKqinvprTzn2OqHEbDKYw8nvaqtBnPSgXMCBCAAgZATwP+GfAEZPgQgEHoC+OFwL2F6eCgjck1Gcx1Xn6sMBeiVaqy21hG0FrRIbEGLJJr1XQWvzLv5uSN4xebMDfdCMHpx6nIdn7LopiuqCDYyWp5oLl2e+XUxaa6fGsm1IBPdpT/XKK+mupjMm1P6LRdt9cMIWJb+YdtqMJbiYlgQgAAEAiOA/w0MJR1BAAIQ8EUAP+wLW7ga2VqAPodibO5ciTcvlHhTRtDKFbpU4Gpyha8WidXUhIs/o80SGBlLS+9QWnqGRHoGU9IzlDbCl/O1mN8dHkzJyFj5oM2pjklTvRixy6Qxmve4qNi1oF6kqS5uhK75dRKY2GWrH0bAKp8dnvDKthqMpbgYFgQgAIHACOB/A0NJRxCAAAR8EcAP+8JWkY1sLUA/HXZsXkM2sis3ZdFJXZyM7tLfSVVVRa5VpU/q2LgjcrmClr73DmsqYyojgOnvUzJ0rLwkGubEZEFW5FKBy4ni0mivpjrvYpetfhgBq7z2NevVbTUYS3ExLAhAAAKBEcD/BoaSjiAAAQj4IoAf9oUtuo1yCtCn+3olpa/eHvOu3yf7Dmd/Jslk2TnFGhqzKYumRpeKXBrllVOry0R+qdgVt7hIUtlJ2jmA0YmTiFwa2TUsMlimQvS51NyILkfc0iivSbGrv2uHrG8dls2bN1sFGgHLquWYHAz/uC1dGIYFAQhUPAH8b8UvMROEAAQsJ4AftnyBQjy81EC/I2r19ki6zxG5kn369XThq0fS5aoAnsM3Nr/JiF0qcE3W6nIK0rt1u9wUR4mVvk5SiE2h7EMfT05Gb/UOiRweSknfsIpfTkRX38jk16kylOlqmjMut12wEwGr7JYSkgHwjzskC8UwIQCBiiOA/624JWVCEIBAyAjgh0O2YBU63NSRPkkdyURxGcHLEbmSvYcnBa+MCCbpMigM07jHmxZkC9ObHRddkcuN7mpaIPH5TRJrbDLF7DnCQ0CjtXqG09I76NTn6tOvM7W6cr/uHwnODpc2HJM/+z97ELDCYyblHSn/uMvLn6tDAALRJYD/je7aM3MIQMAOAvhhO9aBUXgnkD7SZ6K6UploLhPhdcSN9HJTGntERTEbDt1hUcWs+Pz5jqDVOD/zfZNo1Fe8UX+nX2d+3thE7S4bFs7DGIaOzVCbK5O22OdGeQ2nRc870XFq84jc8Jv7ELA8MOcUEeEfN2YAAQhAoDwE8L/l4c5VIQABCLgE8MPYQsUSSKVMVJdbo0vfnTpdmfdMdJcRwAYHrMIQq6t3xC331Th/2veO+JUVwxrnU8PLqhU8fjAjo2Iiu7K7L5odF50or+7DffJHmzoQsCxfQ2uGxz9ua5aCgUAAAhEjgP+N2IIzXQhAwDoC+GHrloQBlYPAxISJ6MotSu8IX5lXplC9EcFGhssxwpNeUwvWZwWvTPqik8bo/Fyjv6b8vqHxpH1yQmkI2OqHKeJemvXP+yq2GkzeE6EBBCAAgZARwP+GbMEYLgQgUHEE8MMVt6RMqMgE0qOjU8QuLVDvFKrPRHdpPa/+I+aVHugv8mgK6D4el3gmnVEjuXLTGZ2URk1vnJruqJFhHMETsNUPI2AFv9aB9GirwQQyOTqBAAQgYDEB/K/Fi8PQIACBSBDAD0dimZlkGQmkM2JWakAFrYGsuGUErsF+yf4+I3ilLEtnnIKuqmrGml256Y5GDDPRXo74pTXAOE5MwFY/jIBlqeXaajCW4mJYEIAABAIjgP8NDCUdQQACEPBFAD/sCxuNIFA8AumUpPr7s0KXDPSLil+5UV3O187Pze+HBos3ngJ71l0Y3fRFU7OrodFJa2yYLybtUV+NjRJryP1do0h1TYFXDk9zW/0wApalNmSrwViKi2FBAAIQCIwA/jcwlHQEAQhAwBcB/LAvbDSCgF0EkslJgWtwUvxSoUs06itXAFPxS6PBRkbsmsO00ZjdG6eLXUboapTYPOfdEb4yYpgRxRpDGfFlqx9GwLL0T8RWg7EUF8OCAAQgEBgB/G9gKOkIAhCAgC8C+GFf2GgEgdATSI+PmSguTWHUWl2uyDUl5TEnEsykOx47Zv+8q2tyhK9MZJcrbk0Xu1QImzfPOb9+Xtl2crTVDyNgWWruthqMpbgYFgQgAIHACOB/A0NJRxCAAAR8EcAP+8JGIwhEk8DosZwaXv2SzonscorWZ8SwjPBlxLGJ8dCwiquINa9B4vMaJKbvDQ0Sq3fe3Z+b39XPm/aqF9M2Hvc1V1v9MAKWr+UsfiNbDab4M+cKEIAABMpLAP9bXv5cHQIQgAB+GBuAAASKSSA9Mjy1ftfggKQHNa2x33nXovWDg5LSCK/M9xoRlk6lijms4Puurs5EcmWEL1cEq68/TvByRbB45nev7dgp6do5snnz5uDHVUCPCFgFwCtmU/5xF5MufUMAAhCYnQD+F+uAAAQgUF4C+OHy8ufqEIDAzATSw0NG3DI7N04Rt3K+H1AxrN85z4hiAyIhivhyZ55smC8df/01BCz+GLwR4B+3N06cBQEIQCBoAvjfoInSHwQgAIH8COCH8+PF2RCAgN0E0kdHpghapnbX0GBGCJsUvFTsSg/pKyOUjQyXbWJji5ZI1+e/goBVthUI2YX5xx2yBWO4EIBAxRDA/1bMUjIRCEAgpATwwyFdOIYNAQgETsCN5DKC15CmNQ5KeljfM0LX0ICIK3i5EWL6vf58YsL3eEZXr5WDN/45ApZvghFryD/uiC0404UABKwhgP+1ZikYCAQgEFEC+OGILjzThgAEgiWQTpkURkf4ct5NWmPm3fxc0yE16kuFsSFNhXTeh1eulcOfuAkBK9gVqdze+MdduWvLzCAAAbsJ4H/tXh9GBwEIVD4B/HDlrzEzhAAE7CZgqx+miLuldmOrwViKi2FBAAIQCIwA/jcwlHQEAQhAwBcB/LAvbDSCAAQgEBgBW1wrkHkAAB4YSURBVP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NlnK2ZEthqMpbgYFgQgAIHACOB/A0NJRxCAAAR8EcAP+8JGIwhAAAKBEbDVDyNgBbbEwXZkq8EEO0t6gwAEIGAfAfyvfWvCiCAAgWgRwA9Ha72ZLQQgYB8BW/0wApZ9tmJGZKvBWIqLYUEAAhAIjAD+NzCUdAQBCEDAFwH8sC9sNIIABCAQGAFb/TACVmBLHGxHthpMsLOkNwhAAAL2EcD/2rcmjAgCEIgWAfxwtNab2UIAAvYRsNUPI2DZZytmRLYajKW4GBYEIACBwAjgfwNDSUcQgAAEfBHAD/vCRiMIQAACgRGw1Q8jYAW2xMF2ZKvBBDtLeoMABCBgHwH8r31rwoggAIFoEcAPR2u9mS0EIGAfAVv9MAKWfbZiRmSrwViKi2FBAAIQCIwA/jcwlHQEAQhAwBcB/LAvbDSCAAQgEBgBW/0wAlZgSxxsR7YaTLCzpDcIQAAC9hHA/9q3JowIAhCIFgH8cLTWm9lCAAL2EbDVDyNg2WcrZkS2GoyluBgWBCAAgcAI4H8DQ0lHEIAABHwRwA/7wkYjCEAAAoERsNUPI2AFtsTBdmSrwQQ7S3qDAAQgYB8B/K99a8KIIACBaBHAD0drvZktBCBgHwFb/TACln22YkZkq8FYiothQQACEAiMAP43MJR0BAEIQMAXAfywL2w0ggAEIBAYAVv9MAJWYEscbEe2Gkyws6Q3CEAAAvYRwP/atyaMCAIQiBYB/HC01pvZQgAC9hGw1Q8jYBVoK6Ojo/Lss8/Kww8/LC+++KJUV1fLhRdeKDfddJNccMEFEo/HfV3BVoPxNRkaQQACEAgRAfxviBaLoUIAAhVJAD9ckcvKpCAAgRARsNUPI2AVYEQqXt19993yla98RRoaGmTTpk0yPj4uL730kvn+zjvvlBtvvFGqqqryvoqtBpP3RGgAAQhAIGQE8L8hWzCGCwEIVBwB/HDFLSkTggAEQkbAVj+MgFWAIT3++ONy/fXXy/nnny/333+/rFy5UtLptLz88styyy23SFdXlzz66KNy3nnn5X0VWw0m74nQAAIQgEDICOB/Q7ZgDBcCEKg4AvjhiltSJgQBCISMgK1+GAHLpyH19fXJddddZ6KtnnnmGTnnnHOm9PTcc8/JZZddJtdee62J0qqtrc3rSrYaTF6T4GQIQAACISSA/w3hojFkCECgogjghytqOZkMBCAQQgK2+mEELJ/GpAt66aWXykUXXWSirzRlMPfo7u6Wq6++WkZGRuSxxx4z0Vn5HLYaTD5z4FwIQAACYSSA/w3jqjFmCECgkgjghytpNZkLBCAQRgK2+mEELJ/W9MQTT8iVV14pt99+u3nFYrEpPR09elQ+97nPyYMPPii/+MUv8k4jtNVgfOKiGQQgAIHQEMD/hmapGCgEIFChBPDDFbqwTAsCEAgNAVv9MAKWTxP65je/KZ///OflG9/4hhGqZjq++tWvmgLvjzzyiHzsYx/L60q2Gkxek+BkCEAAAiEkgP8N4aIxZAhAoKII4IcrajmZDAQgEEICtvphBCyfxuRFnPJyzmyXt9VgfOKiGQQgAIHQEMD/hmapGCgEIFChBPDDFbqwTAsCEAgNAVv9MAKWTxPyIk55OQcBy+cC0AwCEIBAkQjY+g+7SNOlWwhAAALWEcAPW7ckDAgCEIgYAVv9MAKWT0P0Ik55OedEAtYNN9zgc3Q0gwAEIAABCEAAAhCAAAQgAAEIQAAC/ghoPe/Nmzf7a1ykVghYPsHqYt54443ywAMPyGxCkytgPf7443LFFVfkfaWzzz477zY0gAAEIAABCEAAAhCAAAQgAAEIQAAChRB4+eWXC2lelLYIWD6xFnsXQp/DohkEIAABCEAAAhCAAAQgAAEIQAACEKg4AghYPpdUc0IvvfRSueiii+T++++XhoaGKT11dnaanQfHxsbksccek5UrV/q8Es0gAAEIQAACEIAABCAAAQhAAAIQgEC0CSBg+Vz/vr4+ue666+Sll16SZ555Rs4555wpPT333HNy2WWXybXXXit333231NbW+rwSzSAAAQhAAAIQgAAEIAABCEAAAhCAQLQJIGAVsP5a2+r666+X888/X+655x5Zs2aNpNNp0VzRW265Rfbt2yd6jv6eAwIQgAAEIAABCEAAAhCAAAQgAAEIQMAfAQQsf9xMq+HhYbnzzjvNS1MIN23aJOPj4yYqS7/Xn2uh96qqqgKuQlMIQAACEIAABCAAAQhAAAIQgAAEIBBtAghYBa7/6OioPPvss/Lwww/Liy++KNXV1XLhhRfKTTfdJBdccIHE4/ECr0BzCEAAAhCAAAQgAAEIQAACEIAABCAQbQIIWNFef2YPAQhAAAIQgAAEIAABCEAAAhCAAASsJ4CAZf0SMUAIQAACEIAABCAAAQhAAAIQgAAEIBBtAghY0V5/Zg8BCEAAAhCAAAQgAAEIQAACEIAABKwngIBl/RIxQAhAAAIQgAAEIAABCEAAAhCAAAQgEG0CCFjRXn9mDwEIQAACEIAABCAAAQhAAAIQgAAErCeAgGX9EjFACEAAAhCAAAQgAAEIQAACEIAABCAQbQIIWNFef2YPAQhAAAIQgAAEIAABCEAAAhCAAASsJ4CA5XOJUqmU/Pd//7d873vfk+eff1727t0rK1eulIsuukhuueUWOeOMMyQWix3X++joqDz77LPy8MMPy4svvijV1dVy4YUXyk033SQXXHCBxOPx49oMDw/Lv/3bv8kPfvAD02ZwcFDOOussufzyy+W6666T1tbWGWexZ88euffee+XHP/6xbNu2zVMbnzhoBgEIQKDkBHp6euSf//mf5V//9V/lhRdeMNdXP3rFFVfIH//xH0t9ff1xY1Lfred+5zvfkZ/85CcyPj4u5513nnzqU5+SD37wg1JbWxuYP/Xj70sOkQtCAAIQ8EnA771wd3e3uX9+8skn5dVXX5X169fLJZdcYu6fV61a5Wk0ExMT8rWvfU2+/OUvyy9+8Qvjx2c6uBf2hJOTIACBkBIo1b1wZ2enfOxjH5Of/exns5J65JFHzDm5RzHuhRGwfBir/tP85je/KV/96lezYpKKSPoPWf8RNzQ0yJ133ik33nijVFVVZa+gC3j33XfLV77yFXPOpk2bzIenl156adY2Bw8eNP/Q/+Vf/iXbRj9gbd++3YhmZ555pvkgdu65506ZyWuvvWauryKb3hgsX7482+YDH/iA3HfffbJu3Tofs6cJBCAAgfITUFFeBXwV9Zubm40v1GPLli3S29srM/m5ZDIp+s9Vfao+CHjf+95nHiKov9Tvb7vtNvOaLnz9/Oc/l+uvv948CFB/qg8r1P/q97P5YD/+vvxUGQEEIAABbwT83gu3t7eb+1N9uKq+VO9F9+/ff0J/OtOI9MHuH/3RHxnfPZuAxb2wt7XkLAhAIJwESnkv/Ktf/UouvfRSOXDggGcBq1j3wghYPuz1ueeek8suu0w2btxoIpzOPvtsE22lT6L+4z/+Qz7zmc/I2NiYPP7443L++ednr6Df64cg/dn9999v/nGn02l5+eWXzQeqrq4uefTRR7NPkfTm4Pbbbzdi2Kc//Wm54447stFWGpX19a9/Xf72b/9Wfv/3f1+++93vSltbm7mWCmk33HCDiQxToe2aa64xQlpum5tvvtmIaXPnzvVBgCYQgAAEykdgYGDA+Mx/+qd/Mj7yC1/4QlZ0Uv/3pS99yfhE9YPqA10/p2KXPhlavHix8cGbN282k9i1a5f86Z/+qahQ9dBDD8mVV16ZnVxHR4f5kKR++tvf/rZcffXVJlJW/ymrGPa5z31Ofvd3f1cefPBBWbBggW9/Xz6aXBkCEIBA/gT83AsfPXpUbr31VvMQ9W/+5m/M1+qfc/2pZjKoP50tu0BH+tZbb8m1115rHtLqMZOAxb1w/mtKCwhAIDwESnkvrFR+9KMfyYc+9CH5xje+Ye59vRz5ah9e+tRzELC8ksqcp8LUF7/4RfOh6KmnnpIPf/jDU3pQQUrTA1Wo+qu/+isTpZVIJKSvr89EC2i01TPPPCPnnHPOlHbujYD+Q1ZhSaOs9Am/fljSqAFNk1m9evWUNrmGq+3f//73m98//fTT8pGPfMR8IHP7chu6bf7rv/5rxnHkiYPTIQABCJScgPsUSCOoNA0lVzjSwbiikz7p1/RCTenWD0j6Yemee+6Z0Xdv3brVCFcbNmyY0qc+VPj4xz8+oz/VJ//6wEJ9uvpgHY8efvx9ySFyQQhAAAI+Cfi9F/6f//kf+YM/+APjK6f77tyHtjPdX7tD1Yex6sv1/4D6/v/8z/+cUcDiXtjn4tIMAhAIBYFS3gsrkLvuustkKeRqDicCVcx7YQSsPE1UF+Mv/uIvTKiz/vPVdJLphz7l/63f+q0pT/9dI9MnS/rkX1MIcw99UqRi1cjIiDz22GMmOkvbqMJ5+umnG7VzpmgpFcg0JdHNOc29qZjNwDRqQaOy8lFQ88TE6RCAAASKRkBTR7T2ye/93u+Z+ifTD33Kr75Tn+K7T+bdBwI1NTUm0nXp0qVTmqnv/exnP2vSWv793//dRGfpw4N//Md/lO9///smyktDp3OP3OtobUOt4aKHH39fNFh0DAEIQCBgAn7vhfXh7+c//3l54IEHzD3y9EOjYLWOofpv9fHqr3MP9yHxn//5n5toWS2noffA0yOwuBcOeMHpDgIQsI5Aqe6FdeLHjh0T9bsaAOM+GD4ZkGLeCyNgnYy+j9/r4mr9ldz0lSeeeMI83dd0F31NL/A+0weuk11aP1zphzdVRF0BS28qNN1l3759pjimRhNMP2YS2E52LX4PAQhAICwE3Mgo3fjC/WCj0a/ql7XA+7e+9S2pq6s7bjrTHwicbL5upJemf2udQn3YoEcx/P3JxsLvIQABCNhEYPq9sN736gcgTcXWjTRyS2y449aHw+qjNc1bHzS0tLRMmZKmcmsJD00F1xIaev87k4DFvbBNlsBYIACBchAI8l7YDbTRefzDP/yDyQxT7UFrzupmdJr1NX0zumLeCyNgBWxRuWkqmkqoaYN6uE+dThT1lO+Hp927d8tVV10lmhbofnhyowz0mm4k1/QpnuwGIWAkdAcBCECgpATcNBUVlDTidMmSJdnc/dme7OsA3XTBv/u7v5sxssudhKa66IYdep5GXmmkgH4wczftKIa/LylALgYBCECgAAIz3Qv39/eb3V71Iaob5Tr9ErqblopT+lBAP/zkZjnopkb6YFj9r95fq8jl3jdPj8DiXriAxaMpBCBQEQSCvBd+++235fLLLzc1YNUH60uzxdwN7BRYbl3DYmkf7sIgYAVoohrarIqk7q6ihd316f+yZcvMFbyIU17OcYfr1gDQJ1maj6pPovTDkxdxyss5AWKhKwhAAAIlI+B+yNHQak0x0Q9M+uTfizjl5RzXT+uEdOMMFbE+8YlPmLqF7uHFl3s5p2TQuBAEIACBgAjMdi98InHKvfRs5+iHpb//+783u25rWrc+6c+9t54uYHm5z/VyTkBI6AYCEIBASQkEfS/sRtRqCSR9SKu1YfW+Vzew04cSurGS7gKu2oc+hND7bi/3uV7OmQkcAlZA5qT/sH/4wx+a3H49cv/BBi1gqXilOxPqS3cD0DovixYtMtf18g/ZyzkBYaEbCEAAAiUjoE+CNBJK/4H+yZ/8idnEor6+3lzfizh1snO0roo+LNA0Fo181bRE/WeutbN0cw/3Wl7+IXs5p2TguBAEIACBAAic6F64EAHL3ehId5jNjXadLQLLy32ul3MCQEIXEIAABEpKoBj3wrqboJbf0E04cn2wOzHXR7/3ve/NZj54uc/1cg4CVpHMR58M6QcfFa/0w4w+IdJt1XPrXHlZIC/naK6p1r3SyCstGKwF4TWEzz28/EP2ck6RUNEtBCAAgaIQ0JQRTQ/UBwmf/vSnTVpfc3Nz9lonE6e8ilxuh/pBTdMIdbdZ/cetYpn+D9BdZ734ci/nFAUUnUIAAhAoAoGT3Qv7FbC0ULvWdl2xYoV5YJu76ywCVhEWki4hAIHQEij1vbAL6vDhw8ZPazSWuyu3l/tcL+cgYBXBHLX4uoY164cX3dVKd1bR0ObpRdr1n66mFs6284oOzV1EVTm1iOX0I9coP/rRj5oQPjdF0T23s7PThO65H8am77SlP3cFrFNOOcVEKkzfgr4ImOgSAhCAQNEIvPLKK6aApBvGfMcddxy306sb/qyCk/paFZqmH67IpdGtep6Xw60xsHr16mzdwSD8vZdrcw4EIAABGwh4uRd2Cwpr5Opsu1i5Ipd+GNJ7Ya1feOutt8pPf/pT8/0ZZ5wxZbqzCVjcC9tgFYwBAhAoJYFy3gvPtBldMe+FSSEswLJyQ/TOO+8882TI3YVqereFVuL/5S9/KTfddJPJL9U805k+oOk12XmlgAWlKQQgECoCuekqGp3613/91yadL7celTuhYuxCqH27H7i2bt2aLUxcqL8P1SIwWAhAINIEvN4Lu9uw57MLoQpZ+kBX7329HO4GHNwLe6HFORCAQCUQKMW9sF5jaGhI5s6dm92wKJfdyMiIuf/WDTbcmoTFvBdGwPJpubp9+mc+8xnRQsEaMqcRWLojymzHr371K7n00kvloosuMml/mmqYe7hPi7TGSu7ugWow+uTpk5/8pNmqUoWr66+/fsYPaNqfttdaLBqdpSF873//+48bkquInmhHRJ9YaAYBCECgJAS0cKT6Sq11pamCX//61+UjH/mI2SFlpsPdlaqmpsakfE+PTnWjA55//vmsEKW7Zv3lX/6l+fCkfnP603+9jru1sBbMfPLJJ2XDhg3i19+XBBwXgQAEIBAQgXzvhd0dWmfLRnAjZd3dYtvb20007JEjR2b165pV8L73vU8aGxvlgx/8oHnIy71wQAtMNxCAgNUESnUvrBsiaeTsCy+8IOeff/5xTFwdQx8euDvIFvNeGAHLh1nmVvY/UTRUbte6oNddd50p+vvMM8/IOeecM+XKbvGza6+91ohhbgSBGso111wj+uHq3nvvlSuvvHLWD2huh08//bT5IKcpNbl96e+18LCOWW8SZhqHDxw0gQAEIFBSArm7XJ0odTt3ULnbuj/11FPy4Q9/eMqYNYJK/asKUN/73vdManUymTQ1B++66y6TKq4fqqanh7u+Wx9OuO38+vuSQuRiEIAABAog4Ode2E25VsHJ9ZfuELSG1u233242KJrJR8801NlSCPVc7oULWFyaQgAC1hMo5b2wbmCk/va2224zmxlVVVVl+eg49MGwBvTortz33Xef2dSomPfCCFh5mqd+oNHIJc3Jn77L1cm60vx9jZ5S5fKee+6RNWvWiC667milotK+fftMjr+rbOqT/RtuuEE0IkCfVl111VXHfXia6Zq57XK3utTdCzVKQQ1P+9XfaSggBwQgAIEwEXCL+nZ1dR234+uJ5qE1srRGoEbL6gOBs88+2/jUXbt2GcH/xz/+sTzyyCPZOoLal/rnyy67zHSr0bMXX3yxeYigT71+8pOfyBe+8AXT/qGHHjICmHvk6+/DxJ+xQgAC0Sbg915Y66To/bN+wFGxSv2nftDRBwzqe/UhwW//9m/Ld7/7XWlrazsp5BMJWNwLnxQfJ0AAAiEmUMp7Yfchr0bF5moLei+sDxzUl+uhQpaWVSr2vTACVp6G6xZA95KPP10kUgFJnyzpS1MIN23aJOPj49mt2PXnWujdVTXdgsJehjj9Q1duzaz169fL8uXLRQ1d02g+8IEPmJuHdevWeemacyAAAQhYQ0BFf02l1sgoL4ebi6/n6hN+fRigT5A0qlWjAKqrq+W1114z3+vP9aUfqNxDr6fh0Joyrmnc6k9151f1pfr/QH35dN+tbfP1917mwjkQgAAEbCBQyL2w3ovefPPNpsyF+lK9F92/f7/xp2eeeabZyfvcc8/1NM0TCVjaAffCnjByEgQgEDIC5bgX1l2+dbdtvf+dfi+svlwDfP7wD/9wSrBNse6FEbDyNNgf/ehH8qEPfchTq5minPQp07PPPmuKnGk0gH54uvDCC02Bdt290K3fkpu/7+Vi0wUsbbNnzx4TZaBRBXpjcNZZZ8nll19uUhlbW1u9dMs5EIAABKwioHWp3Fx8LwPLFbD0fH1apKnZ+iFJI6j0IYI+LdI+tX7KTAXg9Ubh7bffNn7b9af6z/uSSy4x7TTtcHpqoV7Lq7/3Mg/OgQAEIGALgULvhTU6SlMItW7gq6++aj4MqT/VbIRVq1Z5nubJBCzuhT2j5EQIQCBEBMpxLzyTP/Xiu4txL4yAFSJjZa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AAJWiBaLoUIAAhCAAAQgAAEIQAACEIAABCAAgSgSQMCK4qozZwhAAAIQgAAEIAABCEAAAhCAAAQgECICCFghWiyGCgEIQAACEIAABCAAAQhAAAIQgAAEokgAASuKq86cIQABCEAAAhCAAAQgAAEIQAACEIBAiAggYIVosRgqBCAAAQhAAAIQgAAEIAABCEAAAhCIIgEErCiuOnOGAAQgAAEIQAACEIAABCAAAQhAAAIhIoCAFaLFYqgQgAAEIAABCEAAAhCAAAQgAAEIQCCKBBCworjqzBkCEIAABCAAAQhAAAIQgAAEIAABCISIwP8HIm01Zb9Usm0AAAAASUVORK5CYII=">
            <a:extLst>
              <a:ext uri="{FF2B5EF4-FFF2-40B4-BE49-F238E27FC236}">
                <a16:creationId xmlns:a16="http://schemas.microsoft.com/office/drawing/2014/main" id="{139D9025-18B1-A4F1-F225-918BE8451B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002C77"/>
              </a:solidFill>
              <a:effectLst/>
              <a:uLnTx/>
              <a:uFillTx/>
              <a:latin typeface="Mute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20251F9-55D9-9F53-3082-CF89DA1B40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888814"/>
            <a:ext cx="6731251" cy="41621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B91201-F785-9C48-CB1E-0239A3419395}"/>
              </a:ext>
            </a:extLst>
          </p:cNvPr>
          <p:cNvSpPr txBox="1"/>
          <p:nvPr/>
        </p:nvSpPr>
        <p:spPr>
          <a:xfrm>
            <a:off x="3978400" y="3300965"/>
            <a:ext cx="91791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Century Gothic" panose="020B0502020202020204" pitchFamily="34" charset="0"/>
              </a:rPr>
              <a:t>-7% 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C62F06-6369-6AC5-ED66-E4B063B8BBA1}"/>
              </a:ext>
            </a:extLst>
          </p:cNvPr>
          <p:cNvSpPr txBox="1"/>
          <p:nvPr/>
        </p:nvSpPr>
        <p:spPr>
          <a:xfrm>
            <a:off x="1840523" y="4977556"/>
            <a:ext cx="8510953" cy="92333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“To be in line with the IPCC scenario, investments should be reallocated from fossil-fuels dependent activities to green or renewable activities and the climate impact of those investments should improve year after year.”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E8EE02-9C80-8150-9550-81676DC724B9}"/>
              </a:ext>
            </a:extLst>
          </p:cNvPr>
          <p:cNvSpPr txBox="1"/>
          <p:nvPr/>
        </p:nvSpPr>
        <p:spPr>
          <a:xfrm>
            <a:off x="1617785" y="1992915"/>
            <a:ext cx="88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1"/>
                </a:solidFill>
              </a:rPr>
              <a:t>-30%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C27308-F9F9-40EF-84A5-B12664523457}"/>
              </a:ext>
            </a:extLst>
          </p:cNvPr>
          <p:cNvSpPr txBox="1"/>
          <p:nvPr/>
        </p:nvSpPr>
        <p:spPr>
          <a:xfrm>
            <a:off x="1617785" y="2409549"/>
            <a:ext cx="88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-50%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CE02CE-FF48-6ECA-558A-B145EC352B0C}"/>
              </a:ext>
            </a:extLst>
          </p:cNvPr>
          <p:cNvSpPr txBox="1"/>
          <p:nvPr/>
        </p:nvSpPr>
        <p:spPr>
          <a:xfrm>
            <a:off x="7956801" y="1992915"/>
            <a:ext cx="3622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Century Gothic" panose="020B0502020202020204" pitchFamily="34" charset="0"/>
              </a:rPr>
              <a:t>7% - IPCC 1.5℃ trajectory with limited or no overshoot</a:t>
            </a:r>
          </a:p>
        </p:txBody>
      </p:sp>
    </p:spTree>
    <p:extLst>
      <p:ext uri="{BB962C8B-B14F-4D97-AF65-F5344CB8AC3E}">
        <p14:creationId xmlns:p14="http://schemas.microsoft.com/office/powerpoint/2010/main" val="4193069709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��< ? x m l   v e r s i o n = " 1 . 0 "   e n c o d i n g = " u t f - 1 6 " ? > < M M C O A _ O b j e c t T a g s   x m l n s : x s i = " h t t p : / / w w w . w 3 . o r g / 2 0 0 1 / X M L S c h e m a - i n s t a n c e "   x m l n s : x s d = " h t t p : / / w w w . w 3 . o r g / 2 0 0 1 / X M L S c h e m a " >  
     < P r e s e n t a t i o n O b j e c t T a g   T a g N a m e = " M M C 0 9 _ P L A C E H O L D E R T E X T " > [ M M C 2 0 2 1 P P T e m p l a t e . P l a c e h o l d e r S l i d e B o d y ] < / P r e s e n t a t i o n O b j e c t T a g >  
 < / M M C O A _ O b j e c t T a g s > 
</file>

<file path=customXml/item2.xml>��< ? x m l   v e r s i o n = " 1 . 0 "   e n c o d i n g = " u t f - 1 6 " ? > < M M C O A _ O b j e c t T a g s   x m l n s : x s i = " h t t p : / / w w w . w 3 . o r g / 2 0 0 1 / X M L S c h e m a - i n s t a n c e "   x m l n s : x s d = " h t t p : / / w w w . w 3 . o r g / 2 0 0 1 / X M L S c h e m a " >  
     < P r e s e n t a t i o n O b j e c t T a g   T a g N a m e = " M M C 0 9 _ P O P U L A T E T E X T " > [ M M C 2 0 2 1 P P T e m p l a t e . F i r s t S l i d e W o r d i n g ] < / P r e s e n t a t i o n O b j e c t T a g >  
     < P r e s e n t a t i o n O b j e c t T a g   T a g N a m e = " M M C 0 9 _ S E T I N D E N T L E V E L S " > & g t ; < / P r e s e n t a t i o n O b j e c t T a g >  
 < / M M C O A _ O b j e c t T a g s > 
</file>

<file path=customXml/item3.xml>��< ? x m l   v e r s i o n = " 1 . 0 "   e n c o d i n g = " u t f - 1 6 " ? > < M M C O A _ O b j e c t T a g s   x m l n s : x s i = " h t t p : / / w w w . w 3 . o r g / 2 0 0 1 / X M L S c h e m a - i n s t a n c e "   x m l n s : x s d = " h t t p : / / w w w . w 3 . o r g / 2 0 0 1 / X M L S c h e m a " >  
     < P r e s e n t a t i o n O b j e c t T a g   T a g N a m e = " M M C 0 9 _ B R A N D F O N T S T Y L E " > M a s t e r S u b t i t l e < / P r e s e n t a t i o n O b j e c t T a g >  
     < P r e s e n t a t i o n O b j e c t T a g   T a g N a m e = " M M C 0 9 _ P L A C E H O L D E R T E X T " > [ M M C 2 0 2 1 P P T e m p l a t e . P l a c e h o l d e r S l i d e S u b T i t l e ] < / P r e s e n t a t i o n O b j e c t T a g >  
 < / M M C O A _ O b j e c t T a g s > 
</file>

<file path=customXml/item4.xml>��< ? x m l   v e r s i o n = " 1 . 0 "   e n c o d i n g = " u t f - 1 6 " ? > < M M C O A _ O b j e c t T a g s   x m l n s : x s i = " h t t p : / / w w w . w 3 . o r g / 2 0 0 1 / X M L S c h e m a - i n s t a n c e "   x m l n s : x s d = " h t t p : / / w w w . w 3 . o r g / 2 0 0 1 / X M L S c h e m a " >  
     < P r e s e n t a t i o n O b j e c t T a g   T a g N a m e = " M M C 0 9 _ P L A C E H O L D E R T E X T " > [ M M C 2 0 2 1 P P T e m p l a t e . P l a c e h o l d e r S l i d e T i t l e ] < / P r e s e n t a t i o n O b j e c t T a g >  
 < / M M C O A _ O b j e c t T a g s > 
</file>

<file path=customXml/itemProps1.xml><?xml version="1.0" encoding="utf-8"?>
<ds:datastoreItem xmlns:ds="http://schemas.openxmlformats.org/officeDocument/2006/customXml" ds:itemID="{15E14063-6D15-404C-AFB6-43ADF0C0DD41}">
  <ds:schemaRefs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069E17C-908E-4D9A-BB30-A8F3C37DD0BB}">
  <ds:schemaRefs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68400DD-65DB-470B-A06A-A85C4BBFF02F}">
  <ds:schemaRefs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D9348C07-1E6B-4014-98CC-8BB85256C2E9}">
  <ds:schemaRefs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10609</TotalTime>
  <Words>1690</Words>
  <Application>Microsoft Office PowerPoint</Application>
  <PresentationFormat>Widescreen</PresentationFormat>
  <Paragraphs>503</Paragraphs>
  <Slides>25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3" baseType="lpstr">
      <vt:lpstr>Arial</vt:lpstr>
      <vt:lpstr>Calibri</vt:lpstr>
      <vt:lpstr>Cambria Math</vt:lpstr>
      <vt:lpstr>Century Gothic</vt:lpstr>
      <vt:lpstr>Mute</vt:lpstr>
      <vt:lpstr>Times New Roman</vt:lpstr>
      <vt:lpstr>Times Roman</vt:lpstr>
      <vt:lpstr>2_Office Theme</vt:lpstr>
      <vt:lpstr>Andreas Hoepner, Gabija Zdanceviciute University College Dublin (UCD)</vt:lpstr>
      <vt:lpstr>Presentazione standard di PowerPoint</vt:lpstr>
      <vt:lpstr>Presentazione standard di PowerPoint</vt:lpstr>
      <vt:lpstr>Development of the EU Climate Benchmarks</vt:lpstr>
      <vt:lpstr>Development of the EU Climate Benchmarks</vt:lpstr>
      <vt:lpstr>Presentazione standard di PowerPoint</vt:lpstr>
      <vt:lpstr>Net Zero – Decarbonisation Trajectory</vt:lpstr>
      <vt:lpstr>Net Zero – Decarbonisation Trajectory</vt:lpstr>
      <vt:lpstr>Net Zero – Decarbonisation Trajectory</vt:lpstr>
      <vt:lpstr>Minimum Climate Benchmark Standards</vt:lpstr>
      <vt:lpstr>Presentazione standard di PowerPoint</vt:lpstr>
      <vt:lpstr>Net Zero – Decarbonisation Trajectory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Mac Namee</dc:creator>
  <cp:lastModifiedBy>Francesca Battaglia</cp:lastModifiedBy>
  <cp:revision>724</cp:revision>
  <dcterms:created xsi:type="dcterms:W3CDTF">2018-07-24T07:51:46Z</dcterms:created>
  <dcterms:modified xsi:type="dcterms:W3CDTF">2024-10-07T16:12:53Z</dcterms:modified>
</cp:coreProperties>
</file>