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i92WxZZ5zA1xAr+eIEKe8XnRofl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-8501" y="1447986"/>
            <a:ext cx="12183499" cy="4438075"/>
          </a:xfrm>
          <a:prstGeom prst="rect">
            <a:avLst/>
          </a:prstGeom>
          <a:solidFill>
            <a:srgbClr val="E2E9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ctrTitle"/>
          </p:nvPr>
        </p:nvSpPr>
        <p:spPr>
          <a:xfrm>
            <a:off x="1212631" y="2362482"/>
            <a:ext cx="9842500" cy="785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Calibri"/>
              <a:buNone/>
            </a:pPr>
            <a:r>
              <a:rPr lang="en-GB" sz="4600" b="1" dirty="0"/>
              <a:t>Title</a:t>
            </a:r>
            <a:endParaRPr sz="4600" b="1" dirty="0"/>
          </a:p>
        </p:txBody>
      </p:sp>
      <p:sp>
        <p:nvSpPr>
          <p:cNvPr id="86" name="Google Shape;86;p1"/>
          <p:cNvSpPr txBox="1">
            <a:spLocks noGrp="1"/>
          </p:cNvSpPr>
          <p:nvPr>
            <p:ph type="subTitle" idx="1"/>
          </p:nvPr>
        </p:nvSpPr>
        <p:spPr>
          <a:xfrm>
            <a:off x="291662" y="4512619"/>
            <a:ext cx="11684438" cy="1319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 cap="small"/>
              <a:t> Author*; Author**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 i="1" cap="small"/>
              <a:t>*Affiliation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 i="1" cap="small"/>
              <a:t>**Affiliation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i="1" cap="small"/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i="1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i="1"/>
          </a:p>
        </p:txBody>
      </p:sp>
      <p:pic>
        <p:nvPicPr>
          <p:cNvPr id="87" name="Google Shape;87;p1" descr="Immagine che contiene testo&#10;&#10;Descrizione generata automa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303534" y="46522"/>
            <a:ext cx="2672566" cy="861379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"/>
          <p:cNvSpPr/>
          <p:nvPr/>
        </p:nvSpPr>
        <p:spPr>
          <a:xfrm>
            <a:off x="0" y="971939"/>
            <a:ext cx="12192000" cy="522535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BBD6EE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rgbClr val="9CC2E5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5340096" y="1080125"/>
            <a:ext cx="663600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Times New Roman"/>
              </a:rPr>
              <a:t>DIGITAL TRANSFORMATION SOCIETY International </a:t>
            </a:r>
            <a:r>
              <a:rPr lang="en-GB" b="1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Times New Roman"/>
              </a:rPr>
              <a:t>Conference - 23</a:t>
            </a:r>
            <a:r>
              <a:rPr lang="en-GB" b="1" i="0" u="none" strike="noStrike" cap="none" baseline="30000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Times New Roman"/>
              </a:rPr>
              <a:t>rd</a:t>
            </a:r>
            <a:r>
              <a:rPr lang="en-GB" b="1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Times New Roman"/>
              </a:rPr>
              <a:t> and 24</a:t>
            </a:r>
            <a:r>
              <a:rPr lang="en-GB" b="1" i="0" u="none" strike="noStrike" cap="none" baseline="30000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Times New Roman"/>
              </a:rPr>
              <a:t>th</a:t>
            </a:r>
            <a:r>
              <a:rPr lang="en-GB" b="1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Times New Roman"/>
              </a:rPr>
              <a:t> May 2024</a:t>
            </a:r>
            <a:endParaRPr b="1" i="0" u="none" strike="noStrike" cap="none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-8501" y="5886061"/>
            <a:ext cx="12192000" cy="116841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9CC2E5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rgbClr val="9CC2E5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Google Shape;91;p1" descr="Une image contenant Police, Graphique, graphisme, capture d’écran&#10;&#10;Description générée automatiquement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795" y="54391"/>
            <a:ext cx="2989251" cy="861379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000000">
                <a:alpha val="69803"/>
              </a:srgbClr>
            </a:outerShdw>
          </a:effectLst>
        </p:spPr>
      </p:pic>
      <p:pic>
        <p:nvPicPr>
          <p:cNvPr id="92" name="Google Shape;92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23300" y="84375"/>
            <a:ext cx="2487950" cy="785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/>
          <p:nvPr/>
        </p:nvSpPr>
        <p:spPr>
          <a:xfrm>
            <a:off x="0" y="6312659"/>
            <a:ext cx="12192000" cy="522535"/>
          </a:xfrm>
          <a:prstGeom prst="rect">
            <a:avLst/>
          </a:prstGeom>
          <a:solidFill>
            <a:srgbClr val="BBD6EE"/>
          </a:solidFill>
          <a:ln w="25400" cap="flat" cmpd="sng">
            <a:solidFill>
              <a:srgbClr val="BBD6EE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rgbClr val="9CC2E5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b="1"/>
              <a:t>Slide Title</a:t>
            </a:r>
            <a:endParaRPr b="1"/>
          </a:p>
        </p:txBody>
      </p:sp>
      <p:sp>
        <p:nvSpPr>
          <p:cNvPr id="102" name="Google Shape;102;p2"/>
          <p:cNvSpPr txBox="1"/>
          <p:nvPr/>
        </p:nvSpPr>
        <p:spPr>
          <a:xfrm>
            <a:off x="8755986" y="6365038"/>
            <a:ext cx="2460096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23</a:t>
            </a:r>
            <a:r>
              <a:rPr lang="en-GB" sz="1200" b="1" i="0" u="none" strike="noStrike" cap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rd </a:t>
            </a:r>
            <a:r>
              <a:rPr lang="en-GB" sz="1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- 24</a:t>
            </a:r>
            <a:r>
              <a:rPr lang="en-GB" sz="1200" b="1" i="0" u="none" strike="noStrike" cap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GB" sz="1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May 2024</a:t>
            </a:r>
            <a:endParaRPr dirty="0"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Naples, Italy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3" name="Google Shape;103;p2" descr="Immagine che contiene testo&#10;&#10;Descrizione generata automa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303534" y="145897"/>
            <a:ext cx="2672566" cy="861379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2"/>
          <p:cNvSpPr/>
          <p:nvPr/>
        </p:nvSpPr>
        <p:spPr>
          <a:xfrm>
            <a:off x="980388" y="1414473"/>
            <a:ext cx="10373412" cy="112670"/>
          </a:xfrm>
          <a:prstGeom prst="rect">
            <a:avLst/>
          </a:prstGeom>
          <a:solidFill>
            <a:srgbClr val="9CC2E5"/>
          </a:solidFill>
          <a:ln w="25400" cap="flat" cmpd="sng">
            <a:solidFill>
              <a:srgbClr val="BBD6EE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rgbClr val="9CC2E5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5" name="Google Shape;105;p2" descr="Une image contenant Police, Graphique, graphisme, capture d’écran&#10;&#10;Description générée automatiquement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" y="6279216"/>
            <a:ext cx="1730477" cy="521516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pic>
        <p:nvPicPr>
          <p:cNvPr id="106" name="Google Shape;106;p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15575" y="212325"/>
            <a:ext cx="2487950" cy="785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Widescreen</PresentationFormat>
  <Paragraphs>9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di Office</vt:lpstr>
      <vt:lpstr>Title</vt:lpstr>
      <vt:lpstr>Slide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Angelo Bonfanti</dc:creator>
  <cp:lastModifiedBy>Francesco Schiavone</cp:lastModifiedBy>
  <cp:revision>1</cp:revision>
  <dcterms:created xsi:type="dcterms:W3CDTF">2020-05-23T06:54:51Z</dcterms:created>
  <dcterms:modified xsi:type="dcterms:W3CDTF">2023-11-20T14:17:02Z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ad0b24d-6422-44b0-b3de-abb3a9e8c81a_Enabled">
    <vt:lpwstr>true</vt:lpwstr>
  </property>
  <property fmtid="{D5CDD505-2E9C-101B-9397-08002B2CF9AE}" pid="3" name="MSIP_Label_2ad0b24d-6422-44b0-b3de-abb3a9e8c81a_SetDate">
    <vt:lpwstr>2023-11-17T14:19:42Z</vt:lpwstr>
  </property>
  <property fmtid="{D5CDD505-2E9C-101B-9397-08002B2CF9AE}" pid="4" name="MSIP_Label_2ad0b24d-6422-44b0-b3de-abb3a9e8c81a_Method">
    <vt:lpwstr>Standard</vt:lpwstr>
  </property>
  <property fmtid="{D5CDD505-2E9C-101B-9397-08002B2CF9AE}" pid="5" name="MSIP_Label_2ad0b24d-6422-44b0-b3de-abb3a9e8c81a_Name">
    <vt:lpwstr>defa4170-0d19-0005-0004-bc88714345d2</vt:lpwstr>
  </property>
  <property fmtid="{D5CDD505-2E9C-101B-9397-08002B2CF9AE}" pid="6" name="MSIP_Label_2ad0b24d-6422-44b0-b3de-abb3a9e8c81a_SiteId">
    <vt:lpwstr>2fcfe26a-bb62-46b0-b1e3-28f9da0c45fd</vt:lpwstr>
  </property>
  <property fmtid="{D5CDD505-2E9C-101B-9397-08002B2CF9AE}" pid="7" name="MSIP_Label_2ad0b24d-6422-44b0-b3de-abb3a9e8c81a_ActionId">
    <vt:lpwstr>b7d484dd-adc2-4a9e-a876-c22521b41907</vt:lpwstr>
  </property>
  <property fmtid="{D5CDD505-2E9C-101B-9397-08002B2CF9AE}" pid="8" name="MSIP_Label_2ad0b24d-6422-44b0-b3de-abb3a9e8c81a_ContentBits">
    <vt:lpwstr>0</vt:lpwstr>
  </property>
  <property fmtid="{D5CDD505-2E9C-101B-9397-08002B2CF9AE}" pid="9" name="ContentTypeId">
    <vt:lpwstr>0x0101005A887684393E244E9B9C740A885D870E</vt:lpwstr>
  </property>
</Properties>
</file>